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6"/>
  </p:notesMasterIdLst>
  <p:handoutMasterIdLst>
    <p:handoutMasterId r:id="rId67"/>
  </p:handoutMasterIdLst>
  <p:sldIdLst>
    <p:sldId id="257" r:id="rId3"/>
    <p:sldId id="273" r:id="rId4"/>
    <p:sldId id="409" r:id="rId5"/>
    <p:sldId id="309" r:id="rId6"/>
    <p:sldId id="392" r:id="rId7"/>
    <p:sldId id="274" r:id="rId8"/>
    <p:sldId id="393" r:id="rId9"/>
    <p:sldId id="410" r:id="rId10"/>
    <p:sldId id="411" r:id="rId11"/>
    <p:sldId id="412" r:id="rId12"/>
    <p:sldId id="403" r:id="rId13"/>
    <p:sldId id="317" r:id="rId14"/>
    <p:sldId id="275" r:id="rId15"/>
    <p:sldId id="394" r:id="rId16"/>
    <p:sldId id="303" r:id="rId17"/>
    <p:sldId id="389" r:id="rId18"/>
    <p:sldId id="366" r:id="rId19"/>
    <p:sldId id="367" r:id="rId20"/>
    <p:sldId id="368" r:id="rId21"/>
    <p:sldId id="375" r:id="rId22"/>
    <p:sldId id="395" r:id="rId23"/>
    <p:sldId id="355" r:id="rId24"/>
    <p:sldId id="377" r:id="rId25"/>
    <p:sldId id="357" r:id="rId26"/>
    <p:sldId id="376" r:id="rId27"/>
    <p:sldId id="358" r:id="rId28"/>
    <p:sldId id="379" r:id="rId29"/>
    <p:sldId id="304" r:id="rId30"/>
    <p:sldId id="313" r:id="rId31"/>
    <p:sldId id="345" r:id="rId32"/>
    <p:sldId id="401" r:id="rId33"/>
    <p:sldId id="277" r:id="rId34"/>
    <p:sldId id="278" r:id="rId35"/>
    <p:sldId id="310" r:id="rId36"/>
    <p:sldId id="314" r:id="rId37"/>
    <p:sldId id="315" r:id="rId38"/>
    <p:sldId id="383" r:id="rId39"/>
    <p:sldId id="346" r:id="rId40"/>
    <p:sldId id="347" r:id="rId41"/>
    <p:sldId id="348" r:id="rId42"/>
    <p:sldId id="349" r:id="rId43"/>
    <p:sldId id="397" r:id="rId44"/>
    <p:sldId id="402" r:id="rId45"/>
    <p:sldId id="400" r:id="rId46"/>
    <p:sldId id="340" r:id="rId47"/>
    <p:sldId id="279" r:id="rId48"/>
    <p:sldId id="386" r:id="rId49"/>
    <p:sldId id="387" r:id="rId50"/>
    <p:sldId id="388" r:id="rId51"/>
    <p:sldId id="341" r:id="rId52"/>
    <p:sldId id="280" r:id="rId53"/>
    <p:sldId id="343" r:id="rId54"/>
    <p:sldId id="281" r:id="rId55"/>
    <p:sldId id="344" r:id="rId56"/>
    <p:sldId id="398" r:id="rId57"/>
    <p:sldId id="327" r:id="rId58"/>
    <p:sldId id="404" r:id="rId59"/>
    <p:sldId id="405" r:id="rId60"/>
    <p:sldId id="413" r:id="rId61"/>
    <p:sldId id="406" r:id="rId62"/>
    <p:sldId id="407" r:id="rId63"/>
    <p:sldId id="408" r:id="rId64"/>
    <p:sldId id="263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CCFF"/>
    <a:srgbClr val="3333CC"/>
    <a:srgbClr val="FFFFFF"/>
    <a:srgbClr val="FF6600"/>
    <a:srgbClr val="F4F4F4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>
        <p:scale>
          <a:sx n="70" d="100"/>
          <a:sy n="70" d="100"/>
        </p:scale>
        <p:origin x="443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D585D-0317-4604-90CD-9DFD8C805A01}" type="doc">
      <dgm:prSet loTypeId="urn:microsoft.com/office/officeart/2005/8/layout/hProcess7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zh-TW" altLang="en-US"/>
        </a:p>
      </dgm:t>
    </dgm:pt>
    <dgm:pt modelId="{DA47A7F9-EC1C-469E-B307-7DDAD1234595}">
      <dgm:prSet phldrT="[文字]" phldr="1"/>
      <dgm:spPr/>
      <dgm:t>
        <a:bodyPr/>
        <a:lstStyle/>
        <a:p>
          <a:endParaRPr lang="zh-TW" altLang="en-US" dirty="0"/>
        </a:p>
      </dgm:t>
    </dgm:pt>
    <dgm:pt modelId="{7FBE5BF9-164B-43A7-930B-8F7105B008AF}" type="parTrans" cxnId="{74E19281-3EBA-4C9D-AA52-A94FE91F4185}">
      <dgm:prSet/>
      <dgm:spPr/>
      <dgm:t>
        <a:bodyPr/>
        <a:lstStyle/>
        <a:p>
          <a:endParaRPr lang="zh-TW" altLang="en-US"/>
        </a:p>
      </dgm:t>
    </dgm:pt>
    <dgm:pt modelId="{29C44FA8-0576-4925-AF6C-B7C36BABAEFF}" type="sibTrans" cxnId="{74E19281-3EBA-4C9D-AA52-A94FE91F4185}">
      <dgm:prSet/>
      <dgm:spPr/>
      <dgm:t>
        <a:bodyPr/>
        <a:lstStyle/>
        <a:p>
          <a:endParaRPr lang="zh-TW" altLang="en-US"/>
        </a:p>
      </dgm:t>
    </dgm:pt>
    <dgm:pt modelId="{AD2AFFF9-6516-43F3-BD96-164DC5A93E0C}">
      <dgm:prSet phldrT="[文字]"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榮譽章</a:t>
          </a:r>
          <a:r>
            <a: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圓點貼</a:t>
          </a:r>
          <a:r>
            <a: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r>
            <a: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rPr>
            <a:t>120</a:t>
          </a:r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個</a:t>
          </a:r>
        </a:p>
      </dgm:t>
    </dgm:pt>
    <dgm:pt modelId="{30548CF4-B1D4-4B27-ABC1-C55C9B87894D}" type="parTrans" cxnId="{3E7DC7A2-06DB-470E-8C8E-3E99D370E656}">
      <dgm:prSet/>
      <dgm:spPr/>
      <dgm:t>
        <a:bodyPr/>
        <a:lstStyle/>
        <a:p>
          <a:endParaRPr lang="zh-TW" altLang="en-US"/>
        </a:p>
      </dgm:t>
    </dgm:pt>
    <dgm:pt modelId="{A76043ED-9019-405D-9AFC-9D6568D31ACF}" type="sibTrans" cxnId="{3E7DC7A2-06DB-470E-8C8E-3E99D370E656}">
      <dgm:prSet/>
      <dgm:spPr/>
      <dgm:t>
        <a:bodyPr/>
        <a:lstStyle/>
        <a:p>
          <a:endParaRPr lang="zh-TW" altLang="en-US"/>
        </a:p>
      </dgm:t>
    </dgm:pt>
    <dgm:pt modelId="{7908F1A1-95B2-4451-B3CE-250F28C503E8}">
      <dgm:prSet phldrT="[文字]" phldr="1"/>
      <dgm:spPr/>
      <dgm:t>
        <a:bodyPr/>
        <a:lstStyle/>
        <a:p>
          <a:endParaRPr lang="zh-TW" altLang="en-US"/>
        </a:p>
      </dgm:t>
    </dgm:pt>
    <dgm:pt modelId="{DA6F681E-2505-4126-B0DB-83B3E64E41D9}" type="parTrans" cxnId="{FE40848C-B103-4DB7-836B-389A87BD778D}">
      <dgm:prSet/>
      <dgm:spPr/>
      <dgm:t>
        <a:bodyPr/>
        <a:lstStyle/>
        <a:p>
          <a:endParaRPr lang="zh-TW" altLang="en-US"/>
        </a:p>
      </dgm:t>
    </dgm:pt>
    <dgm:pt modelId="{E2F9FB00-1040-4C4E-8E70-514CF74F49C0}" type="sibTrans" cxnId="{FE40848C-B103-4DB7-836B-389A87BD778D}">
      <dgm:prSet/>
      <dgm:spPr/>
      <dgm:t>
        <a:bodyPr/>
        <a:lstStyle/>
        <a:p>
          <a:endParaRPr lang="zh-TW" altLang="en-US"/>
        </a:p>
      </dgm:t>
    </dgm:pt>
    <dgm:pt modelId="{DF62C24A-93FE-46F3-9FCA-C8A9B34C890A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小獎狀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5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張</a:t>
          </a:r>
        </a:p>
      </dgm:t>
    </dgm:pt>
    <dgm:pt modelId="{C222A388-23D8-465B-8145-F9E4E6957F19}" type="parTrans" cxnId="{7F4114A7-7FCB-42D8-8CC5-690ED8D7709A}">
      <dgm:prSet/>
      <dgm:spPr/>
      <dgm:t>
        <a:bodyPr/>
        <a:lstStyle/>
        <a:p>
          <a:endParaRPr lang="zh-TW" altLang="en-US"/>
        </a:p>
      </dgm:t>
    </dgm:pt>
    <dgm:pt modelId="{94B77DDF-7661-42A0-90A1-D6C10E54139F}" type="sibTrans" cxnId="{7F4114A7-7FCB-42D8-8CC5-690ED8D7709A}">
      <dgm:prSet/>
      <dgm:spPr/>
      <dgm:t>
        <a:bodyPr/>
        <a:lstStyle/>
        <a:p>
          <a:endParaRPr lang="zh-TW" altLang="en-US"/>
        </a:p>
      </dgm:t>
    </dgm:pt>
    <dgm:pt modelId="{F999415F-D10A-4C3A-AFCC-6BE3C72325C3}">
      <dgm:prSet phldrT="[文字]" phldr="1"/>
      <dgm:spPr/>
      <dgm:t>
        <a:bodyPr/>
        <a:lstStyle/>
        <a:p>
          <a:endParaRPr lang="zh-TW" altLang="en-US"/>
        </a:p>
      </dgm:t>
    </dgm:pt>
    <dgm:pt modelId="{BA5C7402-98D6-4CB0-B563-C3BCE93F88A2}" type="parTrans" cxnId="{EC6ECFA0-93D2-4741-9ED8-88C769873FCD}">
      <dgm:prSet/>
      <dgm:spPr/>
      <dgm:t>
        <a:bodyPr/>
        <a:lstStyle/>
        <a:p>
          <a:endParaRPr lang="zh-TW" altLang="en-US"/>
        </a:p>
      </dgm:t>
    </dgm:pt>
    <dgm:pt modelId="{24912C02-C485-475C-A483-D2AF3203D655}" type="sibTrans" cxnId="{EC6ECFA0-93D2-4741-9ED8-88C769873FCD}">
      <dgm:prSet/>
      <dgm:spPr/>
      <dgm:t>
        <a:bodyPr/>
        <a:lstStyle/>
        <a:p>
          <a:endParaRPr lang="zh-TW" altLang="en-US"/>
        </a:p>
      </dgm:t>
    </dgm:pt>
    <dgm:pt modelId="{C57D0413-C936-4EF3-B1F7-685B381D060A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照片式獎狀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張</a:t>
          </a:r>
        </a:p>
      </dgm:t>
    </dgm:pt>
    <dgm:pt modelId="{02335DBE-1442-4E3D-A0CA-1795745F30F4}" type="parTrans" cxnId="{78D0D2C6-3811-4DFB-9620-F9B503E9E344}">
      <dgm:prSet/>
      <dgm:spPr/>
      <dgm:t>
        <a:bodyPr/>
        <a:lstStyle/>
        <a:p>
          <a:endParaRPr lang="zh-TW" altLang="en-US"/>
        </a:p>
      </dgm:t>
    </dgm:pt>
    <dgm:pt modelId="{7468BCBE-AD81-4FB9-8C5D-DAD55C1B6502}" type="sibTrans" cxnId="{78D0D2C6-3811-4DFB-9620-F9B503E9E344}">
      <dgm:prSet/>
      <dgm:spPr/>
      <dgm:t>
        <a:bodyPr/>
        <a:lstStyle/>
        <a:p>
          <a:endParaRPr lang="zh-TW" altLang="en-US"/>
        </a:p>
      </dgm:t>
    </dgm:pt>
    <dgm:pt modelId="{33AB8BA4-6EE4-4B6B-81E0-0EA6FCDB2201}">
      <dgm:prSet/>
      <dgm:spPr/>
      <dgm:t>
        <a:bodyPr/>
        <a:lstStyle/>
        <a:p>
          <a:endParaRPr lang="en-US" altLang="zh-TW" dirty="0"/>
        </a:p>
      </dgm:t>
    </dgm:pt>
    <dgm:pt modelId="{8303FFF4-35DD-490A-A992-933B2D9AAD28}" type="parTrans" cxnId="{30E27240-B5C0-413C-87B5-914506762741}">
      <dgm:prSet/>
      <dgm:spPr/>
      <dgm:t>
        <a:bodyPr/>
        <a:lstStyle/>
        <a:p>
          <a:endParaRPr lang="zh-TW" altLang="en-US"/>
        </a:p>
      </dgm:t>
    </dgm:pt>
    <dgm:pt modelId="{9D723BE9-C953-4081-9453-1AC587CFABDA}" type="sibTrans" cxnId="{30E27240-B5C0-413C-87B5-914506762741}">
      <dgm:prSet/>
      <dgm:spPr/>
      <dgm:t>
        <a:bodyPr/>
        <a:lstStyle/>
        <a:p>
          <a:endParaRPr lang="zh-TW" altLang="en-US"/>
        </a:p>
      </dgm:t>
    </dgm:pt>
    <dgm:pt modelId="{F00ACDDA-DF49-400E-8E93-188E3A579DE0}" type="pres">
      <dgm:prSet presAssocID="{834D585D-0317-4604-90CD-9DFD8C805A01}" presName="Name0" presStyleCnt="0">
        <dgm:presLayoutVars>
          <dgm:dir/>
          <dgm:animLvl val="lvl"/>
          <dgm:resizeHandles val="exact"/>
        </dgm:presLayoutVars>
      </dgm:prSet>
      <dgm:spPr/>
    </dgm:pt>
    <dgm:pt modelId="{0F255721-D543-4D57-920C-E45DEDD52575}" type="pres">
      <dgm:prSet presAssocID="{DA47A7F9-EC1C-469E-B307-7DDAD1234595}" presName="compositeNode" presStyleCnt="0">
        <dgm:presLayoutVars>
          <dgm:bulletEnabled val="1"/>
        </dgm:presLayoutVars>
      </dgm:prSet>
      <dgm:spPr/>
    </dgm:pt>
    <dgm:pt modelId="{878EB696-0428-4FC1-9214-CC3BEBF432F2}" type="pres">
      <dgm:prSet presAssocID="{DA47A7F9-EC1C-469E-B307-7DDAD1234595}" presName="bgRect" presStyleLbl="node1" presStyleIdx="0" presStyleCnt="4"/>
      <dgm:spPr/>
    </dgm:pt>
    <dgm:pt modelId="{56FED434-2530-4BCA-9A91-0F5E602DA175}" type="pres">
      <dgm:prSet presAssocID="{DA47A7F9-EC1C-469E-B307-7DDAD1234595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4046A92C-AAB9-4AB4-92A7-3CB09FCC58D8}" type="pres">
      <dgm:prSet presAssocID="{DA47A7F9-EC1C-469E-B307-7DDAD1234595}" presName="childNode" presStyleLbl="node1" presStyleIdx="0" presStyleCnt="4">
        <dgm:presLayoutVars>
          <dgm:bulletEnabled val="1"/>
        </dgm:presLayoutVars>
      </dgm:prSet>
      <dgm:spPr/>
    </dgm:pt>
    <dgm:pt modelId="{66A76A27-D7F8-4627-8732-BD1CED580907}" type="pres">
      <dgm:prSet presAssocID="{29C44FA8-0576-4925-AF6C-B7C36BABAEFF}" presName="hSp" presStyleCnt="0"/>
      <dgm:spPr/>
    </dgm:pt>
    <dgm:pt modelId="{80C0CE05-2FEC-47F0-AC88-7DC2FCEE3FDA}" type="pres">
      <dgm:prSet presAssocID="{29C44FA8-0576-4925-AF6C-B7C36BABAEFF}" presName="vProcSp" presStyleCnt="0"/>
      <dgm:spPr/>
    </dgm:pt>
    <dgm:pt modelId="{0C136621-D931-44A8-A8F5-BB967648D5E4}" type="pres">
      <dgm:prSet presAssocID="{29C44FA8-0576-4925-AF6C-B7C36BABAEFF}" presName="vSp1" presStyleCnt="0"/>
      <dgm:spPr/>
    </dgm:pt>
    <dgm:pt modelId="{F9F1378B-7379-4890-AC5D-1CB76CD0855F}" type="pres">
      <dgm:prSet presAssocID="{29C44FA8-0576-4925-AF6C-B7C36BABAEFF}" presName="simulatedConn" presStyleLbl="solidFgAcc1" presStyleIdx="0" presStyleCnt="3"/>
      <dgm:spPr/>
    </dgm:pt>
    <dgm:pt modelId="{F65328C5-7C30-455C-97DE-D686847BEAFD}" type="pres">
      <dgm:prSet presAssocID="{29C44FA8-0576-4925-AF6C-B7C36BABAEFF}" presName="vSp2" presStyleCnt="0"/>
      <dgm:spPr/>
    </dgm:pt>
    <dgm:pt modelId="{62052D17-90E3-482D-9513-974E3A0A7157}" type="pres">
      <dgm:prSet presAssocID="{29C44FA8-0576-4925-AF6C-B7C36BABAEFF}" presName="sibTrans" presStyleCnt="0"/>
      <dgm:spPr/>
    </dgm:pt>
    <dgm:pt modelId="{E7962703-B6A3-4F30-9829-0A612A9D75AD}" type="pres">
      <dgm:prSet presAssocID="{7908F1A1-95B2-4451-B3CE-250F28C503E8}" presName="compositeNode" presStyleCnt="0">
        <dgm:presLayoutVars>
          <dgm:bulletEnabled val="1"/>
        </dgm:presLayoutVars>
      </dgm:prSet>
      <dgm:spPr/>
    </dgm:pt>
    <dgm:pt modelId="{21D7A341-8323-4C4D-BA1F-47D9E2D8A174}" type="pres">
      <dgm:prSet presAssocID="{7908F1A1-95B2-4451-B3CE-250F28C503E8}" presName="bgRect" presStyleLbl="node1" presStyleIdx="1" presStyleCnt="4"/>
      <dgm:spPr/>
    </dgm:pt>
    <dgm:pt modelId="{6CABC74D-8BA2-4755-ABB0-B0A8FB3A2559}" type="pres">
      <dgm:prSet presAssocID="{7908F1A1-95B2-4451-B3CE-250F28C503E8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A695D6C2-0532-4011-AC8F-79E68EC8D0FF}" type="pres">
      <dgm:prSet presAssocID="{7908F1A1-95B2-4451-B3CE-250F28C503E8}" presName="childNode" presStyleLbl="node1" presStyleIdx="1" presStyleCnt="4">
        <dgm:presLayoutVars>
          <dgm:bulletEnabled val="1"/>
        </dgm:presLayoutVars>
      </dgm:prSet>
      <dgm:spPr/>
    </dgm:pt>
    <dgm:pt modelId="{37AE15EB-E627-41DE-B7B9-7AC14DEB74A6}" type="pres">
      <dgm:prSet presAssocID="{E2F9FB00-1040-4C4E-8E70-514CF74F49C0}" presName="hSp" presStyleCnt="0"/>
      <dgm:spPr/>
    </dgm:pt>
    <dgm:pt modelId="{908FCB7F-F779-44B4-B54A-76E48972688D}" type="pres">
      <dgm:prSet presAssocID="{E2F9FB00-1040-4C4E-8E70-514CF74F49C0}" presName="vProcSp" presStyleCnt="0"/>
      <dgm:spPr/>
    </dgm:pt>
    <dgm:pt modelId="{D5CFFF86-F4BA-42BA-BB10-DA77A786800A}" type="pres">
      <dgm:prSet presAssocID="{E2F9FB00-1040-4C4E-8E70-514CF74F49C0}" presName="vSp1" presStyleCnt="0"/>
      <dgm:spPr/>
    </dgm:pt>
    <dgm:pt modelId="{4B0C23C2-E106-42ED-A1A1-7CDBFD646B60}" type="pres">
      <dgm:prSet presAssocID="{E2F9FB00-1040-4C4E-8E70-514CF74F49C0}" presName="simulatedConn" presStyleLbl="solidFgAcc1" presStyleIdx="1" presStyleCnt="3"/>
      <dgm:spPr/>
    </dgm:pt>
    <dgm:pt modelId="{DF182E39-5CC1-48C6-A780-E9501350ACDE}" type="pres">
      <dgm:prSet presAssocID="{E2F9FB00-1040-4C4E-8E70-514CF74F49C0}" presName="vSp2" presStyleCnt="0"/>
      <dgm:spPr/>
    </dgm:pt>
    <dgm:pt modelId="{E3D9BC84-F8F1-4F3D-BFE8-99E869485E7A}" type="pres">
      <dgm:prSet presAssocID="{E2F9FB00-1040-4C4E-8E70-514CF74F49C0}" presName="sibTrans" presStyleCnt="0"/>
      <dgm:spPr/>
    </dgm:pt>
    <dgm:pt modelId="{2DF88687-5B12-4037-BC09-6FEF09B08E82}" type="pres">
      <dgm:prSet presAssocID="{F999415F-D10A-4C3A-AFCC-6BE3C72325C3}" presName="compositeNode" presStyleCnt="0">
        <dgm:presLayoutVars>
          <dgm:bulletEnabled val="1"/>
        </dgm:presLayoutVars>
      </dgm:prSet>
      <dgm:spPr/>
    </dgm:pt>
    <dgm:pt modelId="{50F519BD-E38A-4BA6-9285-C1E20A380C52}" type="pres">
      <dgm:prSet presAssocID="{F999415F-D10A-4C3A-AFCC-6BE3C72325C3}" presName="bgRect" presStyleLbl="node1" presStyleIdx="2" presStyleCnt="4"/>
      <dgm:spPr/>
    </dgm:pt>
    <dgm:pt modelId="{BEDB510D-FD93-435B-97A9-99EAA8BFF077}" type="pres">
      <dgm:prSet presAssocID="{F999415F-D10A-4C3A-AFCC-6BE3C72325C3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8031C162-964F-42CB-892D-7620046B1A93}" type="pres">
      <dgm:prSet presAssocID="{F999415F-D10A-4C3A-AFCC-6BE3C72325C3}" presName="childNode" presStyleLbl="node1" presStyleIdx="2" presStyleCnt="4">
        <dgm:presLayoutVars>
          <dgm:bulletEnabled val="1"/>
        </dgm:presLayoutVars>
      </dgm:prSet>
      <dgm:spPr/>
    </dgm:pt>
    <dgm:pt modelId="{43D95134-FAD3-4A1A-A758-CE31ED983DBA}" type="pres">
      <dgm:prSet presAssocID="{24912C02-C485-475C-A483-D2AF3203D655}" presName="hSp" presStyleCnt="0"/>
      <dgm:spPr/>
    </dgm:pt>
    <dgm:pt modelId="{61578AFC-E38B-4374-BC3A-9FE1A482F808}" type="pres">
      <dgm:prSet presAssocID="{24912C02-C485-475C-A483-D2AF3203D655}" presName="vProcSp" presStyleCnt="0"/>
      <dgm:spPr/>
    </dgm:pt>
    <dgm:pt modelId="{5953B22D-9AA1-46B3-97CF-7A78FCB4FD50}" type="pres">
      <dgm:prSet presAssocID="{24912C02-C485-475C-A483-D2AF3203D655}" presName="vSp1" presStyleCnt="0"/>
      <dgm:spPr/>
    </dgm:pt>
    <dgm:pt modelId="{C0E0C0C9-4091-420B-854B-3EA78C7B6586}" type="pres">
      <dgm:prSet presAssocID="{24912C02-C485-475C-A483-D2AF3203D655}" presName="simulatedConn" presStyleLbl="solidFgAcc1" presStyleIdx="2" presStyleCnt="3"/>
      <dgm:spPr/>
    </dgm:pt>
    <dgm:pt modelId="{99AB5305-362A-49D9-8A02-DA82D10F1749}" type="pres">
      <dgm:prSet presAssocID="{24912C02-C485-475C-A483-D2AF3203D655}" presName="vSp2" presStyleCnt="0"/>
      <dgm:spPr/>
    </dgm:pt>
    <dgm:pt modelId="{9A2DF575-42B4-485E-9177-75DCEEBDC177}" type="pres">
      <dgm:prSet presAssocID="{24912C02-C485-475C-A483-D2AF3203D655}" presName="sibTrans" presStyleCnt="0"/>
      <dgm:spPr/>
    </dgm:pt>
    <dgm:pt modelId="{DB1C9B46-42B8-48F9-BCFA-A4F960CB1F94}" type="pres">
      <dgm:prSet presAssocID="{33AB8BA4-6EE4-4B6B-81E0-0EA6FCDB2201}" presName="compositeNode" presStyleCnt="0">
        <dgm:presLayoutVars>
          <dgm:bulletEnabled val="1"/>
        </dgm:presLayoutVars>
      </dgm:prSet>
      <dgm:spPr/>
    </dgm:pt>
    <dgm:pt modelId="{5843D6A0-4344-4D9E-957F-83071DD05001}" type="pres">
      <dgm:prSet presAssocID="{33AB8BA4-6EE4-4B6B-81E0-0EA6FCDB2201}" presName="bgRect" presStyleLbl="node1" presStyleIdx="3" presStyleCnt="4" custLinFactNeighborX="1284" custLinFactNeighborY="1605"/>
      <dgm:spPr/>
    </dgm:pt>
    <dgm:pt modelId="{0616E2A5-ABA1-46A7-AA71-7C1119881C0F}" type="pres">
      <dgm:prSet presAssocID="{33AB8BA4-6EE4-4B6B-81E0-0EA6FCDB2201}" presName="parentNode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53A0934-DA89-49C9-A54D-05B8CF462DF9}" type="presOf" srcId="{DA47A7F9-EC1C-469E-B307-7DDAD1234595}" destId="{878EB696-0428-4FC1-9214-CC3BEBF432F2}" srcOrd="0" destOrd="0" presId="urn:microsoft.com/office/officeart/2005/8/layout/hProcess7"/>
    <dgm:cxn modelId="{AC130D3F-F9D7-47FB-957B-4EE3F3D0D67E}" type="presOf" srcId="{7908F1A1-95B2-4451-B3CE-250F28C503E8}" destId="{21D7A341-8323-4C4D-BA1F-47D9E2D8A174}" srcOrd="0" destOrd="0" presId="urn:microsoft.com/office/officeart/2005/8/layout/hProcess7"/>
    <dgm:cxn modelId="{30E27240-B5C0-413C-87B5-914506762741}" srcId="{834D585D-0317-4604-90CD-9DFD8C805A01}" destId="{33AB8BA4-6EE4-4B6B-81E0-0EA6FCDB2201}" srcOrd="3" destOrd="0" parTransId="{8303FFF4-35DD-490A-A992-933B2D9AAD28}" sibTransId="{9D723BE9-C953-4081-9453-1AC587CFABDA}"/>
    <dgm:cxn modelId="{3854247D-8D8E-4356-8A9F-0ED45056455A}" type="presOf" srcId="{C57D0413-C936-4EF3-B1F7-685B381D060A}" destId="{8031C162-964F-42CB-892D-7620046B1A93}" srcOrd="0" destOrd="0" presId="urn:microsoft.com/office/officeart/2005/8/layout/hProcess7"/>
    <dgm:cxn modelId="{74E19281-3EBA-4C9D-AA52-A94FE91F4185}" srcId="{834D585D-0317-4604-90CD-9DFD8C805A01}" destId="{DA47A7F9-EC1C-469E-B307-7DDAD1234595}" srcOrd="0" destOrd="0" parTransId="{7FBE5BF9-164B-43A7-930B-8F7105B008AF}" sibTransId="{29C44FA8-0576-4925-AF6C-B7C36BABAEFF}"/>
    <dgm:cxn modelId="{92470C84-2052-4BC6-9937-E327E490F75B}" type="presOf" srcId="{F999415F-D10A-4C3A-AFCC-6BE3C72325C3}" destId="{BEDB510D-FD93-435B-97A9-99EAA8BFF077}" srcOrd="1" destOrd="0" presId="urn:microsoft.com/office/officeart/2005/8/layout/hProcess7"/>
    <dgm:cxn modelId="{FE40848C-B103-4DB7-836B-389A87BD778D}" srcId="{834D585D-0317-4604-90CD-9DFD8C805A01}" destId="{7908F1A1-95B2-4451-B3CE-250F28C503E8}" srcOrd="1" destOrd="0" parTransId="{DA6F681E-2505-4126-B0DB-83B3E64E41D9}" sibTransId="{E2F9FB00-1040-4C4E-8E70-514CF74F49C0}"/>
    <dgm:cxn modelId="{AC9BDE9B-93E1-401C-9F14-ACC561538B3E}" type="presOf" srcId="{F999415F-D10A-4C3A-AFCC-6BE3C72325C3}" destId="{50F519BD-E38A-4BA6-9285-C1E20A380C52}" srcOrd="0" destOrd="0" presId="urn:microsoft.com/office/officeart/2005/8/layout/hProcess7"/>
    <dgm:cxn modelId="{EC6ECFA0-93D2-4741-9ED8-88C769873FCD}" srcId="{834D585D-0317-4604-90CD-9DFD8C805A01}" destId="{F999415F-D10A-4C3A-AFCC-6BE3C72325C3}" srcOrd="2" destOrd="0" parTransId="{BA5C7402-98D6-4CB0-B563-C3BCE93F88A2}" sibTransId="{24912C02-C485-475C-A483-D2AF3203D655}"/>
    <dgm:cxn modelId="{3E7DC7A2-06DB-470E-8C8E-3E99D370E656}" srcId="{DA47A7F9-EC1C-469E-B307-7DDAD1234595}" destId="{AD2AFFF9-6516-43F3-BD96-164DC5A93E0C}" srcOrd="0" destOrd="0" parTransId="{30548CF4-B1D4-4B27-ABC1-C55C9B87894D}" sibTransId="{A76043ED-9019-405D-9AFC-9D6568D31ACF}"/>
    <dgm:cxn modelId="{7F4114A7-7FCB-42D8-8CC5-690ED8D7709A}" srcId="{7908F1A1-95B2-4451-B3CE-250F28C503E8}" destId="{DF62C24A-93FE-46F3-9FCA-C8A9B34C890A}" srcOrd="0" destOrd="0" parTransId="{C222A388-23D8-465B-8145-F9E4E6957F19}" sibTransId="{94B77DDF-7661-42A0-90A1-D6C10E54139F}"/>
    <dgm:cxn modelId="{C0B9DEAE-2CD7-44B0-93B7-E8280DE8A772}" type="presOf" srcId="{DF62C24A-93FE-46F3-9FCA-C8A9B34C890A}" destId="{A695D6C2-0532-4011-AC8F-79E68EC8D0FF}" srcOrd="0" destOrd="0" presId="urn:microsoft.com/office/officeart/2005/8/layout/hProcess7"/>
    <dgm:cxn modelId="{78D0D2C6-3811-4DFB-9620-F9B503E9E344}" srcId="{F999415F-D10A-4C3A-AFCC-6BE3C72325C3}" destId="{C57D0413-C936-4EF3-B1F7-685B381D060A}" srcOrd="0" destOrd="0" parTransId="{02335DBE-1442-4E3D-A0CA-1795745F30F4}" sibTransId="{7468BCBE-AD81-4FB9-8C5D-DAD55C1B6502}"/>
    <dgm:cxn modelId="{77BE7DD3-0825-4844-B8DC-1AE767B2B9CA}" type="presOf" srcId="{DA47A7F9-EC1C-469E-B307-7DDAD1234595}" destId="{56FED434-2530-4BCA-9A91-0F5E602DA175}" srcOrd="1" destOrd="0" presId="urn:microsoft.com/office/officeart/2005/8/layout/hProcess7"/>
    <dgm:cxn modelId="{7464A4DE-9E6A-4252-A402-24927390D4B0}" type="presOf" srcId="{33AB8BA4-6EE4-4B6B-81E0-0EA6FCDB2201}" destId="{0616E2A5-ABA1-46A7-AA71-7C1119881C0F}" srcOrd="1" destOrd="0" presId="urn:microsoft.com/office/officeart/2005/8/layout/hProcess7"/>
    <dgm:cxn modelId="{A86E93E1-A660-429F-BDF4-E5EEC017C82D}" type="presOf" srcId="{834D585D-0317-4604-90CD-9DFD8C805A01}" destId="{F00ACDDA-DF49-400E-8E93-188E3A579DE0}" srcOrd="0" destOrd="0" presId="urn:microsoft.com/office/officeart/2005/8/layout/hProcess7"/>
    <dgm:cxn modelId="{303ABAE4-8462-4CF3-A4A5-AC1372F4804B}" type="presOf" srcId="{AD2AFFF9-6516-43F3-BD96-164DC5A93E0C}" destId="{4046A92C-AAB9-4AB4-92A7-3CB09FCC58D8}" srcOrd="0" destOrd="0" presId="urn:microsoft.com/office/officeart/2005/8/layout/hProcess7"/>
    <dgm:cxn modelId="{30B160E7-25F3-404F-BB9B-0AEE0834076F}" type="presOf" srcId="{7908F1A1-95B2-4451-B3CE-250F28C503E8}" destId="{6CABC74D-8BA2-4755-ABB0-B0A8FB3A2559}" srcOrd="1" destOrd="0" presId="urn:microsoft.com/office/officeart/2005/8/layout/hProcess7"/>
    <dgm:cxn modelId="{35BEF7FE-44B2-482C-9FDA-2C0887090DD2}" type="presOf" srcId="{33AB8BA4-6EE4-4B6B-81E0-0EA6FCDB2201}" destId="{5843D6A0-4344-4D9E-957F-83071DD05001}" srcOrd="0" destOrd="0" presId="urn:microsoft.com/office/officeart/2005/8/layout/hProcess7"/>
    <dgm:cxn modelId="{684CFD0C-0ECB-4A3E-86E7-AC14D489EA7D}" type="presParOf" srcId="{F00ACDDA-DF49-400E-8E93-188E3A579DE0}" destId="{0F255721-D543-4D57-920C-E45DEDD52575}" srcOrd="0" destOrd="0" presId="urn:microsoft.com/office/officeart/2005/8/layout/hProcess7"/>
    <dgm:cxn modelId="{3D99C476-864B-4BC0-B29E-D4465B15C1C9}" type="presParOf" srcId="{0F255721-D543-4D57-920C-E45DEDD52575}" destId="{878EB696-0428-4FC1-9214-CC3BEBF432F2}" srcOrd="0" destOrd="0" presId="urn:microsoft.com/office/officeart/2005/8/layout/hProcess7"/>
    <dgm:cxn modelId="{50303594-29FF-4D86-A9A9-930601ECF305}" type="presParOf" srcId="{0F255721-D543-4D57-920C-E45DEDD52575}" destId="{56FED434-2530-4BCA-9A91-0F5E602DA175}" srcOrd="1" destOrd="0" presId="urn:microsoft.com/office/officeart/2005/8/layout/hProcess7"/>
    <dgm:cxn modelId="{95CDF501-6AC1-4555-B92E-C48FA58F30F5}" type="presParOf" srcId="{0F255721-D543-4D57-920C-E45DEDD52575}" destId="{4046A92C-AAB9-4AB4-92A7-3CB09FCC58D8}" srcOrd="2" destOrd="0" presId="urn:microsoft.com/office/officeart/2005/8/layout/hProcess7"/>
    <dgm:cxn modelId="{C9DCAB36-C4CF-480C-B119-5266DA2B4ABF}" type="presParOf" srcId="{F00ACDDA-DF49-400E-8E93-188E3A579DE0}" destId="{66A76A27-D7F8-4627-8732-BD1CED580907}" srcOrd="1" destOrd="0" presId="urn:microsoft.com/office/officeart/2005/8/layout/hProcess7"/>
    <dgm:cxn modelId="{FD011773-A4A1-4C36-AFD8-38EE6AAE16DB}" type="presParOf" srcId="{F00ACDDA-DF49-400E-8E93-188E3A579DE0}" destId="{80C0CE05-2FEC-47F0-AC88-7DC2FCEE3FDA}" srcOrd="2" destOrd="0" presId="urn:microsoft.com/office/officeart/2005/8/layout/hProcess7"/>
    <dgm:cxn modelId="{7AEC9152-F712-4459-B905-1BE819943445}" type="presParOf" srcId="{80C0CE05-2FEC-47F0-AC88-7DC2FCEE3FDA}" destId="{0C136621-D931-44A8-A8F5-BB967648D5E4}" srcOrd="0" destOrd="0" presId="urn:microsoft.com/office/officeart/2005/8/layout/hProcess7"/>
    <dgm:cxn modelId="{B2359975-3D08-4C64-8FE2-3F81568CA7E2}" type="presParOf" srcId="{80C0CE05-2FEC-47F0-AC88-7DC2FCEE3FDA}" destId="{F9F1378B-7379-4890-AC5D-1CB76CD0855F}" srcOrd="1" destOrd="0" presId="urn:microsoft.com/office/officeart/2005/8/layout/hProcess7"/>
    <dgm:cxn modelId="{0B033C74-5E03-43CE-878F-AD9715A8D48A}" type="presParOf" srcId="{80C0CE05-2FEC-47F0-AC88-7DC2FCEE3FDA}" destId="{F65328C5-7C30-455C-97DE-D686847BEAFD}" srcOrd="2" destOrd="0" presId="urn:microsoft.com/office/officeart/2005/8/layout/hProcess7"/>
    <dgm:cxn modelId="{3458F703-483D-4C36-B17F-4CC3FD90F39D}" type="presParOf" srcId="{F00ACDDA-DF49-400E-8E93-188E3A579DE0}" destId="{62052D17-90E3-482D-9513-974E3A0A7157}" srcOrd="3" destOrd="0" presId="urn:microsoft.com/office/officeart/2005/8/layout/hProcess7"/>
    <dgm:cxn modelId="{D0E67099-0A6D-4E35-8E75-3CADBC31B044}" type="presParOf" srcId="{F00ACDDA-DF49-400E-8E93-188E3A579DE0}" destId="{E7962703-B6A3-4F30-9829-0A612A9D75AD}" srcOrd="4" destOrd="0" presId="urn:microsoft.com/office/officeart/2005/8/layout/hProcess7"/>
    <dgm:cxn modelId="{5EB5C878-5C3F-4265-93C2-6849825C393D}" type="presParOf" srcId="{E7962703-B6A3-4F30-9829-0A612A9D75AD}" destId="{21D7A341-8323-4C4D-BA1F-47D9E2D8A174}" srcOrd="0" destOrd="0" presId="urn:microsoft.com/office/officeart/2005/8/layout/hProcess7"/>
    <dgm:cxn modelId="{9D099E4A-8B88-4178-BDF3-50AC89DF9A63}" type="presParOf" srcId="{E7962703-B6A3-4F30-9829-0A612A9D75AD}" destId="{6CABC74D-8BA2-4755-ABB0-B0A8FB3A2559}" srcOrd="1" destOrd="0" presId="urn:microsoft.com/office/officeart/2005/8/layout/hProcess7"/>
    <dgm:cxn modelId="{2972A163-29AD-4F24-8A73-97B81140CD49}" type="presParOf" srcId="{E7962703-B6A3-4F30-9829-0A612A9D75AD}" destId="{A695D6C2-0532-4011-AC8F-79E68EC8D0FF}" srcOrd="2" destOrd="0" presId="urn:microsoft.com/office/officeart/2005/8/layout/hProcess7"/>
    <dgm:cxn modelId="{F1070F90-FF3B-459A-97F6-25BC1A8FB381}" type="presParOf" srcId="{F00ACDDA-DF49-400E-8E93-188E3A579DE0}" destId="{37AE15EB-E627-41DE-B7B9-7AC14DEB74A6}" srcOrd="5" destOrd="0" presId="urn:microsoft.com/office/officeart/2005/8/layout/hProcess7"/>
    <dgm:cxn modelId="{E9B4AFD2-3E50-4930-83FD-C33D329701E5}" type="presParOf" srcId="{F00ACDDA-DF49-400E-8E93-188E3A579DE0}" destId="{908FCB7F-F779-44B4-B54A-76E48972688D}" srcOrd="6" destOrd="0" presId="urn:microsoft.com/office/officeart/2005/8/layout/hProcess7"/>
    <dgm:cxn modelId="{92CF325C-D49A-4767-9308-78673E333D04}" type="presParOf" srcId="{908FCB7F-F779-44B4-B54A-76E48972688D}" destId="{D5CFFF86-F4BA-42BA-BB10-DA77A786800A}" srcOrd="0" destOrd="0" presId="urn:microsoft.com/office/officeart/2005/8/layout/hProcess7"/>
    <dgm:cxn modelId="{3C57ACCF-98B6-464D-A188-1B7BB390E1B8}" type="presParOf" srcId="{908FCB7F-F779-44B4-B54A-76E48972688D}" destId="{4B0C23C2-E106-42ED-A1A1-7CDBFD646B60}" srcOrd="1" destOrd="0" presId="urn:microsoft.com/office/officeart/2005/8/layout/hProcess7"/>
    <dgm:cxn modelId="{30706D07-805A-438D-A410-0F5A32755668}" type="presParOf" srcId="{908FCB7F-F779-44B4-B54A-76E48972688D}" destId="{DF182E39-5CC1-48C6-A780-E9501350ACDE}" srcOrd="2" destOrd="0" presId="urn:microsoft.com/office/officeart/2005/8/layout/hProcess7"/>
    <dgm:cxn modelId="{F8D732BF-E48B-4435-941F-26F92F0A9479}" type="presParOf" srcId="{F00ACDDA-DF49-400E-8E93-188E3A579DE0}" destId="{E3D9BC84-F8F1-4F3D-BFE8-99E869485E7A}" srcOrd="7" destOrd="0" presId="urn:microsoft.com/office/officeart/2005/8/layout/hProcess7"/>
    <dgm:cxn modelId="{485D4704-A88A-45CB-A825-6551B3C0849E}" type="presParOf" srcId="{F00ACDDA-DF49-400E-8E93-188E3A579DE0}" destId="{2DF88687-5B12-4037-BC09-6FEF09B08E82}" srcOrd="8" destOrd="0" presId="urn:microsoft.com/office/officeart/2005/8/layout/hProcess7"/>
    <dgm:cxn modelId="{DEF244CE-D8E3-48F4-81D9-7F729B45AB1F}" type="presParOf" srcId="{2DF88687-5B12-4037-BC09-6FEF09B08E82}" destId="{50F519BD-E38A-4BA6-9285-C1E20A380C52}" srcOrd="0" destOrd="0" presId="urn:microsoft.com/office/officeart/2005/8/layout/hProcess7"/>
    <dgm:cxn modelId="{708A6AED-AB7B-4AAD-8A77-E7F95D0AF383}" type="presParOf" srcId="{2DF88687-5B12-4037-BC09-6FEF09B08E82}" destId="{BEDB510D-FD93-435B-97A9-99EAA8BFF077}" srcOrd="1" destOrd="0" presId="urn:microsoft.com/office/officeart/2005/8/layout/hProcess7"/>
    <dgm:cxn modelId="{42B2FA19-5902-4C85-996A-60F9A593F805}" type="presParOf" srcId="{2DF88687-5B12-4037-BC09-6FEF09B08E82}" destId="{8031C162-964F-42CB-892D-7620046B1A93}" srcOrd="2" destOrd="0" presId="urn:microsoft.com/office/officeart/2005/8/layout/hProcess7"/>
    <dgm:cxn modelId="{E34604DD-68CA-4E8E-8A07-DDEF5EBD493C}" type="presParOf" srcId="{F00ACDDA-DF49-400E-8E93-188E3A579DE0}" destId="{43D95134-FAD3-4A1A-A758-CE31ED983DBA}" srcOrd="9" destOrd="0" presId="urn:microsoft.com/office/officeart/2005/8/layout/hProcess7"/>
    <dgm:cxn modelId="{DB8E5332-8CE2-4E49-AD6C-CBB7F8BA0DC3}" type="presParOf" srcId="{F00ACDDA-DF49-400E-8E93-188E3A579DE0}" destId="{61578AFC-E38B-4374-BC3A-9FE1A482F808}" srcOrd="10" destOrd="0" presId="urn:microsoft.com/office/officeart/2005/8/layout/hProcess7"/>
    <dgm:cxn modelId="{CA5CA594-6988-43A8-9386-5A0BE5FE7C93}" type="presParOf" srcId="{61578AFC-E38B-4374-BC3A-9FE1A482F808}" destId="{5953B22D-9AA1-46B3-97CF-7A78FCB4FD50}" srcOrd="0" destOrd="0" presId="urn:microsoft.com/office/officeart/2005/8/layout/hProcess7"/>
    <dgm:cxn modelId="{C1852521-63BF-4DC0-8998-DBA9EBE0EA22}" type="presParOf" srcId="{61578AFC-E38B-4374-BC3A-9FE1A482F808}" destId="{C0E0C0C9-4091-420B-854B-3EA78C7B6586}" srcOrd="1" destOrd="0" presId="urn:microsoft.com/office/officeart/2005/8/layout/hProcess7"/>
    <dgm:cxn modelId="{62FB61C9-DF1B-468E-B389-31333C259AB5}" type="presParOf" srcId="{61578AFC-E38B-4374-BC3A-9FE1A482F808}" destId="{99AB5305-362A-49D9-8A02-DA82D10F1749}" srcOrd="2" destOrd="0" presId="urn:microsoft.com/office/officeart/2005/8/layout/hProcess7"/>
    <dgm:cxn modelId="{5039AA45-CAE5-4E73-8E17-58D8A1CCF548}" type="presParOf" srcId="{F00ACDDA-DF49-400E-8E93-188E3A579DE0}" destId="{9A2DF575-42B4-485E-9177-75DCEEBDC177}" srcOrd="11" destOrd="0" presId="urn:microsoft.com/office/officeart/2005/8/layout/hProcess7"/>
    <dgm:cxn modelId="{D90371E8-F05A-4F68-8FA0-2873E3A2C2A7}" type="presParOf" srcId="{F00ACDDA-DF49-400E-8E93-188E3A579DE0}" destId="{DB1C9B46-42B8-48F9-BCFA-A4F960CB1F94}" srcOrd="12" destOrd="0" presId="urn:microsoft.com/office/officeart/2005/8/layout/hProcess7"/>
    <dgm:cxn modelId="{B63404FC-93A6-418B-A79C-765987B2929F}" type="presParOf" srcId="{DB1C9B46-42B8-48F9-BCFA-A4F960CB1F94}" destId="{5843D6A0-4344-4D9E-957F-83071DD05001}" srcOrd="0" destOrd="0" presId="urn:microsoft.com/office/officeart/2005/8/layout/hProcess7"/>
    <dgm:cxn modelId="{D95DE2D4-F0D0-4040-818C-391946A379B6}" type="presParOf" srcId="{DB1C9B46-42B8-48F9-BCFA-A4F960CB1F94}" destId="{0616E2A5-ABA1-46A7-AA71-7C1119881C0F}" srcOrd="1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390661-17EE-453A-81F4-360CA90D777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36CF018-C9BB-44BF-9177-5228A3D35A2A}">
      <dgm:prSet phldrT="[文字]"/>
      <dgm:spPr/>
      <dgm:t>
        <a:bodyPr/>
        <a:lstStyle/>
        <a:p>
          <a:r>
            <a:rPr lang="zh-TW" altLang="en-US" b="1" dirty="0"/>
            <a:t>數學</a:t>
          </a:r>
          <a:r>
            <a:rPr lang="en-US" altLang="zh-TW" b="1" dirty="0"/>
            <a:t>(4)</a:t>
          </a:r>
          <a:endParaRPr lang="zh-TW" altLang="en-US" b="1" dirty="0"/>
        </a:p>
      </dgm:t>
    </dgm:pt>
    <dgm:pt modelId="{E4512C9E-7F7F-42D2-91E7-121244E17D3F}" type="parTrans" cxnId="{23AEA90A-1AAA-40CF-B844-32A6ABC60F79}">
      <dgm:prSet/>
      <dgm:spPr/>
      <dgm:t>
        <a:bodyPr/>
        <a:lstStyle/>
        <a:p>
          <a:endParaRPr lang="zh-TW" altLang="en-US"/>
        </a:p>
      </dgm:t>
    </dgm:pt>
    <dgm:pt modelId="{A8123069-FA35-4DB7-9EEB-024F170D338E}" type="sibTrans" cxnId="{23AEA90A-1AAA-40CF-B844-32A6ABC60F79}">
      <dgm:prSet/>
      <dgm:spPr/>
      <dgm:t>
        <a:bodyPr/>
        <a:lstStyle/>
        <a:p>
          <a:endParaRPr lang="zh-TW" altLang="en-US"/>
        </a:p>
      </dgm:t>
    </dgm:pt>
    <dgm:pt modelId="{26CBFA7C-C83E-4A97-AF09-71EA0D34BC07}">
      <dgm:prSet phldrT="[文字]"/>
      <dgm:spPr/>
      <dgm:t>
        <a:bodyPr/>
        <a:lstStyle/>
        <a:p>
          <a:r>
            <a:rPr lang="zh-TW" altLang="en-US" b="1" dirty="0"/>
            <a:t>健體</a:t>
          </a:r>
          <a:r>
            <a:rPr lang="en-US" altLang="zh-TW" b="1" dirty="0"/>
            <a:t>(3)</a:t>
          </a:r>
          <a:endParaRPr lang="zh-TW" altLang="en-US" b="1" dirty="0"/>
        </a:p>
      </dgm:t>
    </dgm:pt>
    <dgm:pt modelId="{79EE263B-44D0-452B-9CBE-E5480A3ABFEF}" type="parTrans" cxnId="{A7614212-FEEC-4306-8E54-111AA086AF18}">
      <dgm:prSet/>
      <dgm:spPr/>
      <dgm:t>
        <a:bodyPr/>
        <a:lstStyle/>
        <a:p>
          <a:endParaRPr lang="zh-TW" altLang="en-US"/>
        </a:p>
      </dgm:t>
    </dgm:pt>
    <dgm:pt modelId="{E165A268-B59C-4EC1-80B0-C21154DA4B87}" type="sibTrans" cxnId="{A7614212-FEEC-4306-8E54-111AA086AF18}">
      <dgm:prSet/>
      <dgm:spPr/>
      <dgm:t>
        <a:bodyPr/>
        <a:lstStyle/>
        <a:p>
          <a:endParaRPr lang="zh-TW" altLang="en-US"/>
        </a:p>
      </dgm:t>
    </dgm:pt>
    <dgm:pt modelId="{BBD2BDBD-0406-4716-AA7B-AE6842DB3B52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dirty="0">
              <a:solidFill>
                <a:schemeClr val="bg1"/>
              </a:solidFill>
            </a:rPr>
            <a:t>曼哈頓</a:t>
          </a:r>
          <a:r>
            <a:rPr lang="en-US" altLang="zh-TW" dirty="0">
              <a:solidFill>
                <a:schemeClr val="bg1"/>
              </a:solidFill>
            </a:rPr>
            <a:t>(1)</a:t>
          </a:r>
          <a:endParaRPr lang="zh-TW" altLang="en-US" dirty="0">
            <a:solidFill>
              <a:schemeClr val="bg1"/>
            </a:solidFill>
          </a:endParaRPr>
        </a:p>
      </dgm:t>
    </dgm:pt>
    <dgm:pt modelId="{1E83790E-90F2-4DCA-80F7-F469DBF53478}" type="parTrans" cxnId="{5CE1499E-0439-4013-BB45-99A6C7894444}">
      <dgm:prSet/>
      <dgm:spPr/>
      <dgm:t>
        <a:bodyPr/>
        <a:lstStyle/>
        <a:p>
          <a:endParaRPr lang="zh-TW" altLang="en-US"/>
        </a:p>
      </dgm:t>
    </dgm:pt>
    <dgm:pt modelId="{E5508C4A-6F68-4537-82B4-210BAB0CC44A}" type="sibTrans" cxnId="{5CE1499E-0439-4013-BB45-99A6C7894444}">
      <dgm:prSet/>
      <dgm:spPr/>
      <dgm:t>
        <a:bodyPr/>
        <a:lstStyle/>
        <a:p>
          <a:endParaRPr lang="zh-TW" altLang="en-US"/>
        </a:p>
      </dgm:t>
    </dgm:pt>
    <dgm:pt modelId="{BBB4C583-A5A0-43E6-B506-9ACF0191FF80}">
      <dgm:prSet phldrT="[文字]"/>
      <dgm:spPr/>
      <dgm:t>
        <a:bodyPr/>
        <a:lstStyle/>
        <a:p>
          <a:r>
            <a:rPr lang="zh-TW" altLang="en-US" b="1" dirty="0"/>
            <a:t>國語</a:t>
          </a:r>
          <a:r>
            <a:rPr lang="en-US" altLang="zh-TW" b="1" dirty="0"/>
            <a:t>(6)</a:t>
          </a:r>
          <a:endParaRPr lang="zh-TW" altLang="en-US" b="1" dirty="0"/>
        </a:p>
      </dgm:t>
    </dgm:pt>
    <dgm:pt modelId="{0E41162B-3B1F-4269-B01E-D072DD322081}" type="parTrans" cxnId="{06B6094E-9058-48DA-8626-1BA2D38A8753}">
      <dgm:prSet/>
      <dgm:spPr/>
      <dgm:t>
        <a:bodyPr/>
        <a:lstStyle/>
        <a:p>
          <a:endParaRPr lang="zh-TW" altLang="en-US"/>
        </a:p>
      </dgm:t>
    </dgm:pt>
    <dgm:pt modelId="{A1BB4F6D-13C4-4685-90D8-0FD439A24DD1}" type="sibTrans" cxnId="{06B6094E-9058-48DA-8626-1BA2D38A8753}">
      <dgm:prSet/>
      <dgm:spPr/>
      <dgm:t>
        <a:bodyPr/>
        <a:lstStyle/>
        <a:p>
          <a:endParaRPr lang="zh-TW" altLang="en-US"/>
        </a:p>
      </dgm:t>
    </dgm:pt>
    <dgm:pt modelId="{1647C510-3E0C-45FE-8BD6-4FA6B464E84A}">
      <dgm:prSet/>
      <dgm:spPr/>
      <dgm:t>
        <a:bodyPr/>
        <a:lstStyle/>
        <a:p>
          <a:r>
            <a:rPr lang="zh-TW" altLang="en-US" b="1" dirty="0"/>
            <a:t>生活</a:t>
          </a:r>
          <a:r>
            <a:rPr lang="en-US" altLang="zh-TW" b="1" dirty="0"/>
            <a:t>(6)</a:t>
          </a:r>
          <a:endParaRPr lang="zh-TW" altLang="en-US" b="1" dirty="0"/>
        </a:p>
      </dgm:t>
    </dgm:pt>
    <dgm:pt modelId="{8650EA0C-8B25-40B1-9F19-BAB26C00A617}" type="parTrans" cxnId="{F793D227-756E-46A8-972D-5981E6FA66A0}">
      <dgm:prSet/>
      <dgm:spPr/>
      <dgm:t>
        <a:bodyPr/>
        <a:lstStyle/>
        <a:p>
          <a:endParaRPr lang="zh-TW" altLang="en-US"/>
        </a:p>
      </dgm:t>
    </dgm:pt>
    <dgm:pt modelId="{10961726-C4F7-4EBD-B062-E1E2A16CA53B}" type="sibTrans" cxnId="{F793D227-756E-46A8-972D-5981E6FA66A0}">
      <dgm:prSet/>
      <dgm:spPr/>
      <dgm:t>
        <a:bodyPr/>
        <a:lstStyle/>
        <a:p>
          <a:endParaRPr lang="zh-TW" altLang="en-US"/>
        </a:p>
      </dgm:t>
    </dgm:pt>
    <dgm:pt modelId="{1AD51D3F-DF47-494B-819F-F5EEF64AE585}">
      <dgm:prSet/>
      <dgm:spPr/>
      <dgm:t>
        <a:bodyPr/>
        <a:lstStyle/>
        <a:p>
          <a:r>
            <a:rPr lang="zh-TW" altLang="en-US" b="1" dirty="0"/>
            <a:t>本土語</a:t>
          </a:r>
          <a:r>
            <a:rPr lang="en-US" altLang="zh-TW" b="1" dirty="0"/>
            <a:t>(1)</a:t>
          </a:r>
          <a:endParaRPr lang="zh-TW" altLang="en-US" b="1" dirty="0"/>
        </a:p>
      </dgm:t>
    </dgm:pt>
    <dgm:pt modelId="{1721DDFA-0318-4D5F-86B4-27AE7F968483}" type="parTrans" cxnId="{7F8294DD-6CEE-453F-B542-9DC9C38DDBDC}">
      <dgm:prSet/>
      <dgm:spPr/>
      <dgm:t>
        <a:bodyPr/>
        <a:lstStyle/>
        <a:p>
          <a:endParaRPr lang="zh-TW" altLang="en-US"/>
        </a:p>
      </dgm:t>
    </dgm:pt>
    <dgm:pt modelId="{97188AF9-A0DE-4E0D-B9BF-766B0E887B74}" type="sibTrans" cxnId="{7F8294DD-6CEE-453F-B542-9DC9C38DDBDC}">
      <dgm:prSet/>
      <dgm:spPr/>
      <dgm:t>
        <a:bodyPr/>
        <a:lstStyle/>
        <a:p>
          <a:endParaRPr lang="zh-TW" altLang="en-US"/>
        </a:p>
      </dgm:t>
    </dgm:pt>
    <dgm:pt modelId="{7D4CBBBD-41CE-48A8-9948-22EAAF0F135D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悅遊國際</a:t>
          </a:r>
          <a:r>
            <a:rPr lang="en-US" altLang="zh-TW" b="1" dirty="0">
              <a:solidFill>
                <a:schemeClr val="bg1"/>
              </a:solidFill>
            </a:rPr>
            <a:t>(2)</a:t>
          </a:r>
          <a:endParaRPr lang="zh-TW" altLang="en-US" b="1" dirty="0">
            <a:solidFill>
              <a:schemeClr val="bg1"/>
            </a:solidFill>
          </a:endParaRPr>
        </a:p>
      </dgm:t>
    </dgm:pt>
    <dgm:pt modelId="{9BC98EF4-27B2-48EF-8AFD-0F3ADE13F5BF}" type="sibTrans" cxnId="{7BFC0C4D-B9AF-4F58-833F-205F1831F290}">
      <dgm:prSet/>
      <dgm:spPr/>
      <dgm:t>
        <a:bodyPr/>
        <a:lstStyle/>
        <a:p>
          <a:endParaRPr lang="zh-TW" altLang="en-US"/>
        </a:p>
      </dgm:t>
    </dgm:pt>
    <dgm:pt modelId="{5D1C962D-5804-402B-A5B3-517B44B53134}" type="parTrans" cxnId="{7BFC0C4D-B9AF-4F58-833F-205F1831F290}">
      <dgm:prSet/>
      <dgm:spPr/>
      <dgm:t>
        <a:bodyPr/>
        <a:lstStyle/>
        <a:p>
          <a:endParaRPr lang="zh-TW" altLang="en-US"/>
        </a:p>
      </dgm:t>
    </dgm:pt>
    <dgm:pt modelId="{153AD3EA-D6F8-42D8-9413-304893446066}" type="pres">
      <dgm:prSet presAssocID="{69390661-17EE-453A-81F4-360CA90D7776}" presName="cycle" presStyleCnt="0">
        <dgm:presLayoutVars>
          <dgm:dir/>
          <dgm:resizeHandles val="exact"/>
        </dgm:presLayoutVars>
      </dgm:prSet>
      <dgm:spPr/>
    </dgm:pt>
    <dgm:pt modelId="{4FCCC80C-3256-4355-8702-2488269DEE1C}" type="pres">
      <dgm:prSet presAssocID="{636CF018-C9BB-44BF-9177-5228A3D35A2A}" presName="node" presStyleLbl="node1" presStyleIdx="0" presStyleCnt="7">
        <dgm:presLayoutVars>
          <dgm:bulletEnabled val="1"/>
        </dgm:presLayoutVars>
      </dgm:prSet>
      <dgm:spPr/>
    </dgm:pt>
    <dgm:pt modelId="{C9C223F4-38C7-4B1A-9A30-37FD370223EB}" type="pres">
      <dgm:prSet presAssocID="{636CF018-C9BB-44BF-9177-5228A3D35A2A}" presName="spNode" presStyleCnt="0"/>
      <dgm:spPr/>
    </dgm:pt>
    <dgm:pt modelId="{F0778389-39C3-402A-B762-B739C19BF6D3}" type="pres">
      <dgm:prSet presAssocID="{A8123069-FA35-4DB7-9EEB-024F170D338E}" presName="sibTrans" presStyleLbl="sibTrans1D1" presStyleIdx="0" presStyleCnt="7"/>
      <dgm:spPr/>
    </dgm:pt>
    <dgm:pt modelId="{EFD521D5-2A7A-4458-9A78-519A0BD12A6D}" type="pres">
      <dgm:prSet presAssocID="{1647C510-3E0C-45FE-8BD6-4FA6B464E84A}" presName="node" presStyleLbl="node1" presStyleIdx="1" presStyleCnt="7">
        <dgm:presLayoutVars>
          <dgm:bulletEnabled val="1"/>
        </dgm:presLayoutVars>
      </dgm:prSet>
      <dgm:spPr/>
    </dgm:pt>
    <dgm:pt modelId="{F372B352-C6BB-40C3-9C06-FF59A2C61050}" type="pres">
      <dgm:prSet presAssocID="{1647C510-3E0C-45FE-8BD6-4FA6B464E84A}" presName="spNode" presStyleCnt="0"/>
      <dgm:spPr/>
    </dgm:pt>
    <dgm:pt modelId="{B316FC02-2B6C-4737-AE8F-9B460DEA95E6}" type="pres">
      <dgm:prSet presAssocID="{10961726-C4F7-4EBD-B062-E1E2A16CA53B}" presName="sibTrans" presStyleLbl="sibTrans1D1" presStyleIdx="1" presStyleCnt="7"/>
      <dgm:spPr/>
    </dgm:pt>
    <dgm:pt modelId="{2F4268A3-B812-49A3-AD52-62631F8510C1}" type="pres">
      <dgm:prSet presAssocID="{26CBFA7C-C83E-4A97-AF09-71EA0D34BC07}" presName="node" presStyleLbl="node1" presStyleIdx="2" presStyleCnt="7">
        <dgm:presLayoutVars>
          <dgm:bulletEnabled val="1"/>
        </dgm:presLayoutVars>
      </dgm:prSet>
      <dgm:spPr/>
    </dgm:pt>
    <dgm:pt modelId="{3BE3105A-D579-4E53-AE44-77DEF00EBBCD}" type="pres">
      <dgm:prSet presAssocID="{26CBFA7C-C83E-4A97-AF09-71EA0D34BC07}" presName="spNode" presStyleCnt="0"/>
      <dgm:spPr/>
    </dgm:pt>
    <dgm:pt modelId="{DA843114-FF44-44D7-BFE2-47DCBBE85809}" type="pres">
      <dgm:prSet presAssocID="{E165A268-B59C-4EC1-80B0-C21154DA4B87}" presName="sibTrans" presStyleLbl="sibTrans1D1" presStyleIdx="2" presStyleCnt="7"/>
      <dgm:spPr/>
    </dgm:pt>
    <dgm:pt modelId="{8DBFD049-8088-463D-B81A-9F40963FB42D}" type="pres">
      <dgm:prSet presAssocID="{1AD51D3F-DF47-494B-819F-F5EEF64AE585}" presName="node" presStyleLbl="node1" presStyleIdx="3" presStyleCnt="7">
        <dgm:presLayoutVars>
          <dgm:bulletEnabled val="1"/>
        </dgm:presLayoutVars>
      </dgm:prSet>
      <dgm:spPr/>
    </dgm:pt>
    <dgm:pt modelId="{B857F471-E18E-47D2-9A09-B53B05A5A061}" type="pres">
      <dgm:prSet presAssocID="{1AD51D3F-DF47-494B-819F-F5EEF64AE585}" presName="spNode" presStyleCnt="0"/>
      <dgm:spPr/>
    </dgm:pt>
    <dgm:pt modelId="{D4F53CDF-97FE-4B19-A8E8-027003F6A068}" type="pres">
      <dgm:prSet presAssocID="{97188AF9-A0DE-4E0D-B9BF-766B0E887B74}" presName="sibTrans" presStyleLbl="sibTrans1D1" presStyleIdx="3" presStyleCnt="7"/>
      <dgm:spPr/>
    </dgm:pt>
    <dgm:pt modelId="{948F5319-EB22-4FD7-A16F-610ABEBE7968}" type="pres">
      <dgm:prSet presAssocID="{BBD2BDBD-0406-4716-AA7B-AE6842DB3B52}" presName="node" presStyleLbl="node1" presStyleIdx="4" presStyleCnt="7">
        <dgm:presLayoutVars>
          <dgm:bulletEnabled val="1"/>
        </dgm:presLayoutVars>
      </dgm:prSet>
      <dgm:spPr/>
    </dgm:pt>
    <dgm:pt modelId="{4B8EC8DF-5FF5-4233-A3AE-ED6579B84DC6}" type="pres">
      <dgm:prSet presAssocID="{BBD2BDBD-0406-4716-AA7B-AE6842DB3B52}" presName="spNode" presStyleCnt="0"/>
      <dgm:spPr/>
    </dgm:pt>
    <dgm:pt modelId="{3F4731A3-536C-49C5-B1AB-370B99016DE1}" type="pres">
      <dgm:prSet presAssocID="{E5508C4A-6F68-4537-82B4-210BAB0CC44A}" presName="sibTrans" presStyleLbl="sibTrans1D1" presStyleIdx="4" presStyleCnt="7"/>
      <dgm:spPr/>
    </dgm:pt>
    <dgm:pt modelId="{C9113057-4694-4244-BC71-1E81C1B51D2A}" type="pres">
      <dgm:prSet presAssocID="{7D4CBBBD-41CE-48A8-9948-22EAAF0F135D}" presName="node" presStyleLbl="node1" presStyleIdx="5" presStyleCnt="7" custRadScaleRad="99366" custRadScaleInc="-5738">
        <dgm:presLayoutVars>
          <dgm:bulletEnabled val="1"/>
        </dgm:presLayoutVars>
      </dgm:prSet>
      <dgm:spPr/>
    </dgm:pt>
    <dgm:pt modelId="{6471F4D2-3844-43AC-A61A-E0A39F917F94}" type="pres">
      <dgm:prSet presAssocID="{7D4CBBBD-41CE-48A8-9948-22EAAF0F135D}" presName="spNode" presStyleCnt="0"/>
      <dgm:spPr/>
    </dgm:pt>
    <dgm:pt modelId="{BA148844-ED24-46CF-A599-0DE34933F143}" type="pres">
      <dgm:prSet presAssocID="{9BC98EF4-27B2-48EF-8AFD-0F3ADE13F5BF}" presName="sibTrans" presStyleLbl="sibTrans1D1" presStyleIdx="5" presStyleCnt="7"/>
      <dgm:spPr/>
    </dgm:pt>
    <dgm:pt modelId="{73F662CA-CB3D-4CCE-A627-A39AF4FECD1E}" type="pres">
      <dgm:prSet presAssocID="{BBB4C583-A5A0-43E6-B506-9ACF0191FF80}" presName="node" presStyleLbl="node1" presStyleIdx="6" presStyleCnt="7" custRadScaleRad="99434" custRadScaleInc="-214">
        <dgm:presLayoutVars>
          <dgm:bulletEnabled val="1"/>
        </dgm:presLayoutVars>
      </dgm:prSet>
      <dgm:spPr/>
    </dgm:pt>
    <dgm:pt modelId="{BE8683DD-178F-4A39-B27E-7146164F8749}" type="pres">
      <dgm:prSet presAssocID="{BBB4C583-A5A0-43E6-B506-9ACF0191FF80}" presName="spNode" presStyleCnt="0"/>
      <dgm:spPr/>
    </dgm:pt>
    <dgm:pt modelId="{B8C155FD-AE74-4DD7-91A8-05C166027E99}" type="pres">
      <dgm:prSet presAssocID="{A1BB4F6D-13C4-4685-90D8-0FD439A24DD1}" presName="sibTrans" presStyleLbl="sibTrans1D1" presStyleIdx="6" presStyleCnt="7"/>
      <dgm:spPr/>
    </dgm:pt>
  </dgm:ptLst>
  <dgm:cxnLst>
    <dgm:cxn modelId="{A7F76902-245F-4B0E-9AE3-3A08177F9984}" type="presOf" srcId="{A1BB4F6D-13C4-4685-90D8-0FD439A24DD1}" destId="{B8C155FD-AE74-4DD7-91A8-05C166027E99}" srcOrd="0" destOrd="0" presId="urn:microsoft.com/office/officeart/2005/8/layout/cycle6"/>
    <dgm:cxn modelId="{C1DAF505-8D0B-4B11-BD0C-61FDF2B6C4B6}" type="presOf" srcId="{E165A268-B59C-4EC1-80B0-C21154DA4B87}" destId="{DA843114-FF44-44D7-BFE2-47DCBBE85809}" srcOrd="0" destOrd="0" presId="urn:microsoft.com/office/officeart/2005/8/layout/cycle6"/>
    <dgm:cxn modelId="{23AEA90A-1AAA-40CF-B844-32A6ABC60F79}" srcId="{69390661-17EE-453A-81F4-360CA90D7776}" destId="{636CF018-C9BB-44BF-9177-5228A3D35A2A}" srcOrd="0" destOrd="0" parTransId="{E4512C9E-7F7F-42D2-91E7-121244E17D3F}" sibTransId="{A8123069-FA35-4DB7-9EEB-024F170D338E}"/>
    <dgm:cxn modelId="{A7614212-FEEC-4306-8E54-111AA086AF18}" srcId="{69390661-17EE-453A-81F4-360CA90D7776}" destId="{26CBFA7C-C83E-4A97-AF09-71EA0D34BC07}" srcOrd="2" destOrd="0" parTransId="{79EE263B-44D0-452B-9CBE-E5480A3ABFEF}" sibTransId="{E165A268-B59C-4EC1-80B0-C21154DA4B87}"/>
    <dgm:cxn modelId="{99E76624-8BB1-4478-B57B-475C1CB4998E}" type="presOf" srcId="{BBD2BDBD-0406-4716-AA7B-AE6842DB3B52}" destId="{948F5319-EB22-4FD7-A16F-610ABEBE7968}" srcOrd="0" destOrd="0" presId="urn:microsoft.com/office/officeart/2005/8/layout/cycle6"/>
    <dgm:cxn modelId="{F793D227-756E-46A8-972D-5981E6FA66A0}" srcId="{69390661-17EE-453A-81F4-360CA90D7776}" destId="{1647C510-3E0C-45FE-8BD6-4FA6B464E84A}" srcOrd="1" destOrd="0" parTransId="{8650EA0C-8B25-40B1-9F19-BAB26C00A617}" sibTransId="{10961726-C4F7-4EBD-B062-E1E2A16CA53B}"/>
    <dgm:cxn modelId="{CD2E5F39-37C5-4C23-A7A8-5A60932DED98}" type="presOf" srcId="{636CF018-C9BB-44BF-9177-5228A3D35A2A}" destId="{4FCCC80C-3256-4355-8702-2488269DEE1C}" srcOrd="0" destOrd="0" presId="urn:microsoft.com/office/officeart/2005/8/layout/cycle6"/>
    <dgm:cxn modelId="{F3CAE53E-2C3B-45CB-A25C-067D475A1736}" type="presOf" srcId="{10961726-C4F7-4EBD-B062-E1E2A16CA53B}" destId="{B316FC02-2B6C-4737-AE8F-9B460DEA95E6}" srcOrd="0" destOrd="0" presId="urn:microsoft.com/office/officeart/2005/8/layout/cycle6"/>
    <dgm:cxn modelId="{AE31FC5D-95DE-4A3D-AB8F-F28AC246E4A8}" type="presOf" srcId="{26CBFA7C-C83E-4A97-AF09-71EA0D34BC07}" destId="{2F4268A3-B812-49A3-AD52-62631F8510C1}" srcOrd="0" destOrd="0" presId="urn:microsoft.com/office/officeart/2005/8/layout/cycle6"/>
    <dgm:cxn modelId="{B49EAA48-C6EF-4188-B744-ACC24709784C}" type="presOf" srcId="{9BC98EF4-27B2-48EF-8AFD-0F3ADE13F5BF}" destId="{BA148844-ED24-46CF-A599-0DE34933F143}" srcOrd="0" destOrd="0" presId="urn:microsoft.com/office/officeart/2005/8/layout/cycle6"/>
    <dgm:cxn modelId="{7BFC0C4D-B9AF-4F58-833F-205F1831F290}" srcId="{69390661-17EE-453A-81F4-360CA90D7776}" destId="{7D4CBBBD-41CE-48A8-9948-22EAAF0F135D}" srcOrd="5" destOrd="0" parTransId="{5D1C962D-5804-402B-A5B3-517B44B53134}" sibTransId="{9BC98EF4-27B2-48EF-8AFD-0F3ADE13F5BF}"/>
    <dgm:cxn modelId="{06B6094E-9058-48DA-8626-1BA2D38A8753}" srcId="{69390661-17EE-453A-81F4-360CA90D7776}" destId="{BBB4C583-A5A0-43E6-B506-9ACF0191FF80}" srcOrd="6" destOrd="0" parTransId="{0E41162B-3B1F-4269-B01E-D072DD322081}" sibTransId="{A1BB4F6D-13C4-4685-90D8-0FD439A24DD1}"/>
    <dgm:cxn modelId="{EE6E857B-75E2-4581-95C0-D0DB1106084D}" type="presOf" srcId="{1AD51D3F-DF47-494B-819F-F5EEF64AE585}" destId="{8DBFD049-8088-463D-B81A-9F40963FB42D}" srcOrd="0" destOrd="0" presId="urn:microsoft.com/office/officeart/2005/8/layout/cycle6"/>
    <dgm:cxn modelId="{4EE9EA80-846C-4BFE-A3C1-C5D9ED81B87F}" type="presOf" srcId="{A8123069-FA35-4DB7-9EEB-024F170D338E}" destId="{F0778389-39C3-402A-B762-B739C19BF6D3}" srcOrd="0" destOrd="0" presId="urn:microsoft.com/office/officeart/2005/8/layout/cycle6"/>
    <dgm:cxn modelId="{67981A88-069C-4FFB-B97B-EE22BCE5B353}" type="presOf" srcId="{E5508C4A-6F68-4537-82B4-210BAB0CC44A}" destId="{3F4731A3-536C-49C5-B1AB-370B99016DE1}" srcOrd="0" destOrd="0" presId="urn:microsoft.com/office/officeart/2005/8/layout/cycle6"/>
    <dgm:cxn modelId="{91AC4B9C-9BF1-4401-8EA4-96CA9EABB21B}" type="presOf" srcId="{1647C510-3E0C-45FE-8BD6-4FA6B464E84A}" destId="{EFD521D5-2A7A-4458-9A78-519A0BD12A6D}" srcOrd="0" destOrd="0" presId="urn:microsoft.com/office/officeart/2005/8/layout/cycle6"/>
    <dgm:cxn modelId="{5CE1499E-0439-4013-BB45-99A6C7894444}" srcId="{69390661-17EE-453A-81F4-360CA90D7776}" destId="{BBD2BDBD-0406-4716-AA7B-AE6842DB3B52}" srcOrd="4" destOrd="0" parTransId="{1E83790E-90F2-4DCA-80F7-F469DBF53478}" sibTransId="{E5508C4A-6F68-4537-82B4-210BAB0CC44A}"/>
    <dgm:cxn modelId="{4B08A6AE-5E4C-4372-835F-E47EBAEF7C1E}" type="presOf" srcId="{97188AF9-A0DE-4E0D-B9BF-766B0E887B74}" destId="{D4F53CDF-97FE-4B19-A8E8-027003F6A068}" srcOrd="0" destOrd="0" presId="urn:microsoft.com/office/officeart/2005/8/layout/cycle6"/>
    <dgm:cxn modelId="{90B735B6-69EB-415B-A650-937963925F56}" type="presOf" srcId="{69390661-17EE-453A-81F4-360CA90D7776}" destId="{153AD3EA-D6F8-42D8-9413-304893446066}" srcOrd="0" destOrd="0" presId="urn:microsoft.com/office/officeart/2005/8/layout/cycle6"/>
    <dgm:cxn modelId="{B179BCC2-FE54-4D72-8A3B-F749EDB28E5D}" type="presOf" srcId="{BBB4C583-A5A0-43E6-B506-9ACF0191FF80}" destId="{73F662CA-CB3D-4CCE-A627-A39AF4FECD1E}" srcOrd="0" destOrd="0" presId="urn:microsoft.com/office/officeart/2005/8/layout/cycle6"/>
    <dgm:cxn modelId="{324B66DD-E04F-43F9-80B1-EB09FA31F356}" type="presOf" srcId="{7D4CBBBD-41CE-48A8-9948-22EAAF0F135D}" destId="{C9113057-4694-4244-BC71-1E81C1B51D2A}" srcOrd="0" destOrd="0" presId="urn:microsoft.com/office/officeart/2005/8/layout/cycle6"/>
    <dgm:cxn modelId="{7F8294DD-6CEE-453F-B542-9DC9C38DDBDC}" srcId="{69390661-17EE-453A-81F4-360CA90D7776}" destId="{1AD51D3F-DF47-494B-819F-F5EEF64AE585}" srcOrd="3" destOrd="0" parTransId="{1721DDFA-0318-4D5F-86B4-27AE7F968483}" sibTransId="{97188AF9-A0DE-4E0D-B9BF-766B0E887B74}"/>
    <dgm:cxn modelId="{21FB0341-3389-44CC-9D43-525F7352BC6A}" type="presParOf" srcId="{153AD3EA-D6F8-42D8-9413-304893446066}" destId="{4FCCC80C-3256-4355-8702-2488269DEE1C}" srcOrd="0" destOrd="0" presId="urn:microsoft.com/office/officeart/2005/8/layout/cycle6"/>
    <dgm:cxn modelId="{27F60278-51E8-4D81-8C0C-6E8AB04D28C5}" type="presParOf" srcId="{153AD3EA-D6F8-42D8-9413-304893446066}" destId="{C9C223F4-38C7-4B1A-9A30-37FD370223EB}" srcOrd="1" destOrd="0" presId="urn:microsoft.com/office/officeart/2005/8/layout/cycle6"/>
    <dgm:cxn modelId="{75647AF8-C1F3-4269-88E1-B414E6E81676}" type="presParOf" srcId="{153AD3EA-D6F8-42D8-9413-304893446066}" destId="{F0778389-39C3-402A-B762-B739C19BF6D3}" srcOrd="2" destOrd="0" presId="urn:microsoft.com/office/officeart/2005/8/layout/cycle6"/>
    <dgm:cxn modelId="{E7264A68-BF8C-46B2-9251-EC1CC25DB302}" type="presParOf" srcId="{153AD3EA-D6F8-42D8-9413-304893446066}" destId="{EFD521D5-2A7A-4458-9A78-519A0BD12A6D}" srcOrd="3" destOrd="0" presId="urn:microsoft.com/office/officeart/2005/8/layout/cycle6"/>
    <dgm:cxn modelId="{D851B4F6-91AB-4FA1-AE5A-8102CD9FDFF0}" type="presParOf" srcId="{153AD3EA-D6F8-42D8-9413-304893446066}" destId="{F372B352-C6BB-40C3-9C06-FF59A2C61050}" srcOrd="4" destOrd="0" presId="urn:microsoft.com/office/officeart/2005/8/layout/cycle6"/>
    <dgm:cxn modelId="{72E36DDF-B02A-45FD-A8EB-BF02BA30CAE5}" type="presParOf" srcId="{153AD3EA-D6F8-42D8-9413-304893446066}" destId="{B316FC02-2B6C-4737-AE8F-9B460DEA95E6}" srcOrd="5" destOrd="0" presId="urn:microsoft.com/office/officeart/2005/8/layout/cycle6"/>
    <dgm:cxn modelId="{BAD81E7F-0DEC-4EBA-BC7C-7C4A0CE04902}" type="presParOf" srcId="{153AD3EA-D6F8-42D8-9413-304893446066}" destId="{2F4268A3-B812-49A3-AD52-62631F8510C1}" srcOrd="6" destOrd="0" presId="urn:microsoft.com/office/officeart/2005/8/layout/cycle6"/>
    <dgm:cxn modelId="{EC55CD30-03FB-4D0D-B8E7-2528A7708BDA}" type="presParOf" srcId="{153AD3EA-D6F8-42D8-9413-304893446066}" destId="{3BE3105A-D579-4E53-AE44-77DEF00EBBCD}" srcOrd="7" destOrd="0" presId="urn:microsoft.com/office/officeart/2005/8/layout/cycle6"/>
    <dgm:cxn modelId="{91730657-6F64-4F18-8C4B-9FE4B51349CF}" type="presParOf" srcId="{153AD3EA-D6F8-42D8-9413-304893446066}" destId="{DA843114-FF44-44D7-BFE2-47DCBBE85809}" srcOrd="8" destOrd="0" presId="urn:microsoft.com/office/officeart/2005/8/layout/cycle6"/>
    <dgm:cxn modelId="{5200BF88-3D41-41A4-977C-467A5F4AC402}" type="presParOf" srcId="{153AD3EA-D6F8-42D8-9413-304893446066}" destId="{8DBFD049-8088-463D-B81A-9F40963FB42D}" srcOrd="9" destOrd="0" presId="urn:microsoft.com/office/officeart/2005/8/layout/cycle6"/>
    <dgm:cxn modelId="{35776EB3-E774-45D7-A7C9-676204A27F45}" type="presParOf" srcId="{153AD3EA-D6F8-42D8-9413-304893446066}" destId="{B857F471-E18E-47D2-9A09-B53B05A5A061}" srcOrd="10" destOrd="0" presId="urn:microsoft.com/office/officeart/2005/8/layout/cycle6"/>
    <dgm:cxn modelId="{2CC7AF63-10EE-45AA-AFC3-8FFE2F417B6C}" type="presParOf" srcId="{153AD3EA-D6F8-42D8-9413-304893446066}" destId="{D4F53CDF-97FE-4B19-A8E8-027003F6A068}" srcOrd="11" destOrd="0" presId="urn:microsoft.com/office/officeart/2005/8/layout/cycle6"/>
    <dgm:cxn modelId="{D7986831-A7CF-4B2C-83D8-350C01956ED1}" type="presParOf" srcId="{153AD3EA-D6F8-42D8-9413-304893446066}" destId="{948F5319-EB22-4FD7-A16F-610ABEBE7968}" srcOrd="12" destOrd="0" presId="urn:microsoft.com/office/officeart/2005/8/layout/cycle6"/>
    <dgm:cxn modelId="{7825C099-AB57-4B86-AA26-6FDC8801CA94}" type="presParOf" srcId="{153AD3EA-D6F8-42D8-9413-304893446066}" destId="{4B8EC8DF-5FF5-4233-A3AE-ED6579B84DC6}" srcOrd="13" destOrd="0" presId="urn:microsoft.com/office/officeart/2005/8/layout/cycle6"/>
    <dgm:cxn modelId="{6EAB8BF2-1725-47C4-AF16-B38622FD9367}" type="presParOf" srcId="{153AD3EA-D6F8-42D8-9413-304893446066}" destId="{3F4731A3-536C-49C5-B1AB-370B99016DE1}" srcOrd="14" destOrd="0" presId="urn:microsoft.com/office/officeart/2005/8/layout/cycle6"/>
    <dgm:cxn modelId="{21AC9708-E882-4910-97B0-6D0518C1D45B}" type="presParOf" srcId="{153AD3EA-D6F8-42D8-9413-304893446066}" destId="{C9113057-4694-4244-BC71-1E81C1B51D2A}" srcOrd="15" destOrd="0" presId="urn:microsoft.com/office/officeart/2005/8/layout/cycle6"/>
    <dgm:cxn modelId="{F9D085CE-C46B-4708-B367-34135AF88881}" type="presParOf" srcId="{153AD3EA-D6F8-42D8-9413-304893446066}" destId="{6471F4D2-3844-43AC-A61A-E0A39F917F94}" srcOrd="16" destOrd="0" presId="urn:microsoft.com/office/officeart/2005/8/layout/cycle6"/>
    <dgm:cxn modelId="{E728D658-D5A5-4248-9563-DAA354A2E425}" type="presParOf" srcId="{153AD3EA-D6F8-42D8-9413-304893446066}" destId="{BA148844-ED24-46CF-A599-0DE34933F143}" srcOrd="17" destOrd="0" presId="urn:microsoft.com/office/officeart/2005/8/layout/cycle6"/>
    <dgm:cxn modelId="{9625FEE9-5BC2-49A6-B25E-A8DFAE112ADE}" type="presParOf" srcId="{153AD3EA-D6F8-42D8-9413-304893446066}" destId="{73F662CA-CB3D-4CCE-A627-A39AF4FECD1E}" srcOrd="18" destOrd="0" presId="urn:microsoft.com/office/officeart/2005/8/layout/cycle6"/>
    <dgm:cxn modelId="{0DDEAD59-1D11-4040-BEB2-3B1DB61F23C6}" type="presParOf" srcId="{153AD3EA-D6F8-42D8-9413-304893446066}" destId="{BE8683DD-178F-4A39-B27E-7146164F8749}" srcOrd="19" destOrd="0" presId="urn:microsoft.com/office/officeart/2005/8/layout/cycle6"/>
    <dgm:cxn modelId="{51C97410-9D11-405F-8082-F4F063280ACB}" type="presParOf" srcId="{153AD3EA-D6F8-42D8-9413-304893446066}" destId="{B8C155FD-AE74-4DD7-91A8-05C166027E99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EB696-0428-4FC1-9214-CC3BEBF432F2}">
      <dsp:nvSpPr>
        <dsp:cNvPr id="0" name=""/>
        <dsp:cNvSpPr/>
      </dsp:nvSpPr>
      <dsp:spPr>
        <a:xfrm>
          <a:off x="3143" y="1785545"/>
          <a:ext cx="1890912" cy="2269094"/>
        </a:xfrm>
        <a:prstGeom prst="roundRect">
          <a:avLst>
            <a:gd name="adj" fmla="val 5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 dirty="0"/>
        </a:p>
      </dsp:txBody>
      <dsp:txXfrm rot="16200000">
        <a:off x="-738094" y="2526783"/>
        <a:ext cx="1860657" cy="378182"/>
      </dsp:txXfrm>
    </dsp:sp>
    <dsp:sp modelId="{4046A92C-AAB9-4AB4-92A7-3CB09FCC58D8}">
      <dsp:nvSpPr>
        <dsp:cNvPr id="0" name=""/>
        <dsp:cNvSpPr/>
      </dsp:nvSpPr>
      <dsp:spPr>
        <a:xfrm>
          <a:off x="381326" y="1785545"/>
          <a:ext cx="1408729" cy="22690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榮譽章</a:t>
          </a:r>
          <a:r>
            <a:rPr lang="en-US" altLang="zh-TW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圓點貼</a:t>
          </a:r>
          <a:r>
            <a:rPr lang="en-US" altLang="zh-TW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120</a:t>
          </a: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個</a:t>
          </a:r>
        </a:p>
      </dsp:txBody>
      <dsp:txXfrm>
        <a:off x="381326" y="1785545"/>
        <a:ext cx="1408729" cy="2269094"/>
      </dsp:txXfrm>
    </dsp:sp>
    <dsp:sp modelId="{21D7A341-8323-4C4D-BA1F-47D9E2D8A174}">
      <dsp:nvSpPr>
        <dsp:cNvPr id="0" name=""/>
        <dsp:cNvSpPr/>
      </dsp:nvSpPr>
      <dsp:spPr>
        <a:xfrm>
          <a:off x="1960238" y="1785545"/>
          <a:ext cx="1890912" cy="2269094"/>
        </a:xfrm>
        <a:prstGeom prst="roundRect">
          <a:avLst>
            <a:gd name="adj" fmla="val 5000"/>
          </a:avLst>
        </a:prstGeom>
        <a:solidFill>
          <a:schemeClr val="accent3">
            <a:shade val="50000"/>
            <a:hueOff val="309311"/>
            <a:satOff val="-15207"/>
            <a:lumOff val="234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/>
        </a:p>
      </dsp:txBody>
      <dsp:txXfrm rot="16200000">
        <a:off x="1219000" y="2526783"/>
        <a:ext cx="1860657" cy="378182"/>
      </dsp:txXfrm>
    </dsp:sp>
    <dsp:sp modelId="{F9F1378B-7379-4890-AC5D-1CB76CD0855F}">
      <dsp:nvSpPr>
        <dsp:cNvPr id="0" name=""/>
        <dsp:cNvSpPr/>
      </dsp:nvSpPr>
      <dsp:spPr>
        <a:xfrm rot="5400000">
          <a:off x="1802947" y="3589081"/>
          <a:ext cx="333489" cy="2836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5D6C2-0532-4011-AC8F-79E68EC8D0FF}">
      <dsp:nvSpPr>
        <dsp:cNvPr id="0" name=""/>
        <dsp:cNvSpPr/>
      </dsp:nvSpPr>
      <dsp:spPr>
        <a:xfrm>
          <a:off x="2338420" y="1785545"/>
          <a:ext cx="1408729" cy="22690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小獎狀</a:t>
          </a:r>
          <a:r>
            <a:rPr lang="en-US" altLang="zh-TW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5</a:t>
          </a: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張</a:t>
          </a:r>
        </a:p>
      </dsp:txBody>
      <dsp:txXfrm>
        <a:off x="2338420" y="1785545"/>
        <a:ext cx="1408729" cy="2269094"/>
      </dsp:txXfrm>
    </dsp:sp>
    <dsp:sp modelId="{50F519BD-E38A-4BA6-9285-C1E20A380C52}">
      <dsp:nvSpPr>
        <dsp:cNvPr id="0" name=""/>
        <dsp:cNvSpPr/>
      </dsp:nvSpPr>
      <dsp:spPr>
        <a:xfrm>
          <a:off x="3917332" y="1785545"/>
          <a:ext cx="1890912" cy="2269094"/>
        </a:xfrm>
        <a:prstGeom prst="roundRect">
          <a:avLst>
            <a:gd name="adj" fmla="val 5000"/>
          </a:avLst>
        </a:prstGeom>
        <a:solidFill>
          <a:schemeClr val="accent3">
            <a:shade val="50000"/>
            <a:hueOff val="618622"/>
            <a:satOff val="-30413"/>
            <a:lumOff val="469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/>
        </a:p>
      </dsp:txBody>
      <dsp:txXfrm rot="16200000">
        <a:off x="3176094" y="2526783"/>
        <a:ext cx="1860657" cy="378182"/>
      </dsp:txXfrm>
    </dsp:sp>
    <dsp:sp modelId="{4B0C23C2-E106-42ED-A1A1-7CDBFD646B60}">
      <dsp:nvSpPr>
        <dsp:cNvPr id="0" name=""/>
        <dsp:cNvSpPr/>
      </dsp:nvSpPr>
      <dsp:spPr>
        <a:xfrm rot="5400000">
          <a:off x="3760042" y="3589081"/>
          <a:ext cx="333489" cy="2836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412415"/>
              <a:satOff val="-20275"/>
              <a:lumOff val="312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1C162-964F-42CB-892D-7620046B1A93}">
      <dsp:nvSpPr>
        <dsp:cNvPr id="0" name=""/>
        <dsp:cNvSpPr/>
      </dsp:nvSpPr>
      <dsp:spPr>
        <a:xfrm>
          <a:off x="4295514" y="1785545"/>
          <a:ext cx="1408729" cy="22690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照片式獎狀</a:t>
          </a:r>
          <a:endParaRPr lang="en-US" altLang="zh-TW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張</a:t>
          </a:r>
        </a:p>
      </dsp:txBody>
      <dsp:txXfrm>
        <a:off x="4295514" y="1785545"/>
        <a:ext cx="1408729" cy="2269094"/>
      </dsp:txXfrm>
    </dsp:sp>
    <dsp:sp modelId="{5843D6A0-4344-4D9E-957F-83071DD05001}">
      <dsp:nvSpPr>
        <dsp:cNvPr id="0" name=""/>
        <dsp:cNvSpPr/>
      </dsp:nvSpPr>
      <dsp:spPr>
        <a:xfrm>
          <a:off x="5877570" y="1821964"/>
          <a:ext cx="1890912" cy="2269094"/>
        </a:xfrm>
        <a:prstGeom prst="roundRect">
          <a:avLst>
            <a:gd name="adj" fmla="val 5000"/>
          </a:avLst>
        </a:prstGeom>
        <a:solidFill>
          <a:schemeClr val="accent3">
            <a:shade val="50000"/>
            <a:hueOff val="309311"/>
            <a:satOff val="-15207"/>
            <a:lumOff val="234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600" kern="1200" dirty="0"/>
        </a:p>
      </dsp:txBody>
      <dsp:txXfrm rot="16200000">
        <a:off x="5136332" y="2563202"/>
        <a:ext cx="1860657" cy="378182"/>
      </dsp:txXfrm>
    </dsp:sp>
    <dsp:sp modelId="{C0E0C0C9-4091-420B-854B-3EA78C7B6586}">
      <dsp:nvSpPr>
        <dsp:cNvPr id="0" name=""/>
        <dsp:cNvSpPr/>
      </dsp:nvSpPr>
      <dsp:spPr>
        <a:xfrm rot="5400000">
          <a:off x="5717136" y="3589081"/>
          <a:ext cx="333489" cy="2836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412415"/>
              <a:satOff val="-20275"/>
              <a:lumOff val="312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CC80C-3256-4355-8702-2488269DEE1C}">
      <dsp:nvSpPr>
        <dsp:cNvPr id="0" name=""/>
        <dsp:cNvSpPr/>
      </dsp:nvSpPr>
      <dsp:spPr>
        <a:xfrm>
          <a:off x="3496865" y="2174"/>
          <a:ext cx="1353099" cy="879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/>
            <a:t>數學</a:t>
          </a:r>
          <a:r>
            <a:rPr lang="en-US" altLang="zh-TW" sz="1700" b="1" kern="1200" dirty="0"/>
            <a:t>(4)</a:t>
          </a:r>
          <a:endParaRPr lang="zh-TW" altLang="en-US" sz="1700" b="1" kern="1200" dirty="0"/>
        </a:p>
      </dsp:txBody>
      <dsp:txXfrm>
        <a:off x="3539799" y="45108"/>
        <a:ext cx="1267231" cy="793646"/>
      </dsp:txXfrm>
    </dsp:sp>
    <dsp:sp modelId="{F0778389-39C3-402A-B762-B739C19BF6D3}">
      <dsp:nvSpPr>
        <dsp:cNvPr id="0" name=""/>
        <dsp:cNvSpPr/>
      </dsp:nvSpPr>
      <dsp:spPr>
        <a:xfrm>
          <a:off x="1664383" y="441931"/>
          <a:ext cx="5018063" cy="5018063"/>
        </a:xfrm>
        <a:custGeom>
          <a:avLst/>
          <a:gdLst/>
          <a:ahLst/>
          <a:cxnLst/>
          <a:rect l="0" t="0" r="0" b="0"/>
          <a:pathLst>
            <a:path>
              <a:moveTo>
                <a:pt x="3194525" y="95458"/>
              </a:moveTo>
              <a:arcTo wR="2509031" hR="2509031" stAng="17151324" swAng="125523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521D5-2A7A-4458-9A78-519A0BD12A6D}">
      <dsp:nvSpPr>
        <dsp:cNvPr id="0" name=""/>
        <dsp:cNvSpPr/>
      </dsp:nvSpPr>
      <dsp:spPr>
        <a:xfrm>
          <a:off x="5458505" y="946850"/>
          <a:ext cx="1353099" cy="879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/>
            <a:t>生活</a:t>
          </a:r>
          <a:r>
            <a:rPr lang="en-US" altLang="zh-TW" sz="1700" b="1" kern="1200" dirty="0"/>
            <a:t>(6)</a:t>
          </a:r>
          <a:endParaRPr lang="zh-TW" altLang="en-US" sz="1700" b="1" kern="1200" dirty="0"/>
        </a:p>
      </dsp:txBody>
      <dsp:txXfrm>
        <a:off x="5501439" y="989784"/>
        <a:ext cx="1267231" cy="793646"/>
      </dsp:txXfrm>
    </dsp:sp>
    <dsp:sp modelId="{B316FC02-2B6C-4737-AE8F-9B460DEA95E6}">
      <dsp:nvSpPr>
        <dsp:cNvPr id="0" name=""/>
        <dsp:cNvSpPr/>
      </dsp:nvSpPr>
      <dsp:spPr>
        <a:xfrm>
          <a:off x="1664383" y="441931"/>
          <a:ext cx="5018063" cy="5018063"/>
        </a:xfrm>
        <a:custGeom>
          <a:avLst/>
          <a:gdLst/>
          <a:ahLst/>
          <a:cxnLst/>
          <a:rect l="0" t="0" r="0" b="0"/>
          <a:pathLst>
            <a:path>
              <a:moveTo>
                <a:pt x="4757580" y="1395807"/>
              </a:moveTo>
              <a:arcTo wR="2509031" hR="2509031" stAng="20019639" swAng="17254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268A3-B812-49A3-AD52-62631F8510C1}">
      <dsp:nvSpPr>
        <dsp:cNvPr id="0" name=""/>
        <dsp:cNvSpPr/>
      </dsp:nvSpPr>
      <dsp:spPr>
        <a:xfrm>
          <a:off x="5942990" y="3069518"/>
          <a:ext cx="1353099" cy="879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/>
            <a:t>健體</a:t>
          </a:r>
          <a:r>
            <a:rPr lang="en-US" altLang="zh-TW" sz="1700" b="1" kern="1200" dirty="0"/>
            <a:t>(3)</a:t>
          </a:r>
          <a:endParaRPr lang="zh-TW" altLang="en-US" sz="1700" b="1" kern="1200" dirty="0"/>
        </a:p>
      </dsp:txBody>
      <dsp:txXfrm>
        <a:off x="5985924" y="3112452"/>
        <a:ext cx="1267231" cy="793646"/>
      </dsp:txXfrm>
    </dsp:sp>
    <dsp:sp modelId="{DA843114-FF44-44D7-BFE2-47DCBBE85809}">
      <dsp:nvSpPr>
        <dsp:cNvPr id="0" name=""/>
        <dsp:cNvSpPr/>
      </dsp:nvSpPr>
      <dsp:spPr>
        <a:xfrm>
          <a:off x="1664383" y="441931"/>
          <a:ext cx="5018063" cy="5018063"/>
        </a:xfrm>
        <a:custGeom>
          <a:avLst/>
          <a:gdLst/>
          <a:ahLst/>
          <a:cxnLst/>
          <a:rect l="0" t="0" r="0" b="0"/>
          <a:pathLst>
            <a:path>
              <a:moveTo>
                <a:pt x="4806995" y="3516306"/>
              </a:moveTo>
              <a:arcTo wR="2509031" hR="2509031" stAng="1420167" swAng="13576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FD049-8088-463D-B81A-9F40963FB42D}">
      <dsp:nvSpPr>
        <dsp:cNvPr id="0" name=""/>
        <dsp:cNvSpPr/>
      </dsp:nvSpPr>
      <dsp:spPr>
        <a:xfrm>
          <a:off x="4585493" y="4771765"/>
          <a:ext cx="1353099" cy="879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/>
            <a:t>本土語</a:t>
          </a:r>
          <a:r>
            <a:rPr lang="en-US" altLang="zh-TW" sz="1700" b="1" kern="1200" dirty="0"/>
            <a:t>(1)</a:t>
          </a:r>
          <a:endParaRPr lang="zh-TW" altLang="en-US" sz="1700" b="1" kern="1200" dirty="0"/>
        </a:p>
      </dsp:txBody>
      <dsp:txXfrm>
        <a:off x="4628427" y="4814699"/>
        <a:ext cx="1267231" cy="793646"/>
      </dsp:txXfrm>
    </dsp:sp>
    <dsp:sp modelId="{D4F53CDF-97FE-4B19-A8E8-027003F6A068}">
      <dsp:nvSpPr>
        <dsp:cNvPr id="0" name=""/>
        <dsp:cNvSpPr/>
      </dsp:nvSpPr>
      <dsp:spPr>
        <a:xfrm>
          <a:off x="1664383" y="441931"/>
          <a:ext cx="5018063" cy="5018063"/>
        </a:xfrm>
        <a:custGeom>
          <a:avLst/>
          <a:gdLst/>
          <a:ahLst/>
          <a:cxnLst/>
          <a:rect l="0" t="0" r="0" b="0"/>
          <a:pathLst>
            <a:path>
              <a:moveTo>
                <a:pt x="2912978" y="4985333"/>
              </a:moveTo>
              <a:arcTo wR="2509031" hR="2509031" stAng="4844114" swAng="11117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F5319-EB22-4FD7-A16F-610ABEBE7968}">
      <dsp:nvSpPr>
        <dsp:cNvPr id="0" name=""/>
        <dsp:cNvSpPr/>
      </dsp:nvSpPr>
      <dsp:spPr>
        <a:xfrm>
          <a:off x="2408237" y="4771765"/>
          <a:ext cx="1353099" cy="879514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chemeClr val="bg1"/>
              </a:solidFill>
            </a:rPr>
            <a:t>曼哈頓</a:t>
          </a:r>
          <a:r>
            <a:rPr lang="en-US" altLang="zh-TW" sz="1700" kern="1200" dirty="0">
              <a:solidFill>
                <a:schemeClr val="bg1"/>
              </a:solidFill>
            </a:rPr>
            <a:t>(1)</a:t>
          </a:r>
          <a:endParaRPr lang="zh-TW" altLang="en-US" sz="1700" kern="1200" dirty="0">
            <a:solidFill>
              <a:schemeClr val="bg1"/>
            </a:solidFill>
          </a:endParaRPr>
        </a:p>
      </dsp:txBody>
      <dsp:txXfrm>
        <a:off x="2451171" y="4814699"/>
        <a:ext cx="1267231" cy="793646"/>
      </dsp:txXfrm>
    </dsp:sp>
    <dsp:sp modelId="{3F4731A3-536C-49C5-B1AB-370B99016DE1}">
      <dsp:nvSpPr>
        <dsp:cNvPr id="0" name=""/>
        <dsp:cNvSpPr/>
      </dsp:nvSpPr>
      <dsp:spPr>
        <a:xfrm>
          <a:off x="1695035" y="471489"/>
          <a:ext cx="5018063" cy="5018063"/>
        </a:xfrm>
        <a:custGeom>
          <a:avLst/>
          <a:gdLst/>
          <a:ahLst/>
          <a:cxnLst/>
          <a:rect l="0" t="0" r="0" b="0"/>
          <a:pathLst>
            <a:path>
              <a:moveTo>
                <a:pt x="745342" y="4293588"/>
              </a:moveTo>
              <a:arcTo wR="2509031" hR="2509031" stAng="8079783" swAng="12879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13057-4694-4244-BC71-1E81C1B51D2A}">
      <dsp:nvSpPr>
        <dsp:cNvPr id="0" name=""/>
        <dsp:cNvSpPr/>
      </dsp:nvSpPr>
      <dsp:spPr>
        <a:xfrm>
          <a:off x="1076131" y="3107623"/>
          <a:ext cx="1353099" cy="879514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>
              <a:solidFill>
                <a:schemeClr val="bg1"/>
              </a:solidFill>
            </a:rPr>
            <a:t>悅遊國際</a:t>
          </a:r>
          <a:r>
            <a:rPr lang="en-US" altLang="zh-TW" sz="1700" b="1" kern="1200" dirty="0">
              <a:solidFill>
                <a:schemeClr val="bg1"/>
              </a:solidFill>
            </a:rPr>
            <a:t>(2)</a:t>
          </a:r>
          <a:endParaRPr lang="zh-TW" altLang="en-US" sz="1700" b="1" kern="1200" dirty="0">
            <a:solidFill>
              <a:schemeClr val="bg1"/>
            </a:solidFill>
          </a:endParaRPr>
        </a:p>
      </dsp:txBody>
      <dsp:txXfrm>
        <a:off x="1119065" y="3150557"/>
        <a:ext cx="1267231" cy="793646"/>
      </dsp:txXfrm>
    </dsp:sp>
    <dsp:sp modelId="{BA148844-ED24-46CF-A599-0DE34933F143}">
      <dsp:nvSpPr>
        <dsp:cNvPr id="0" name=""/>
        <dsp:cNvSpPr/>
      </dsp:nvSpPr>
      <dsp:spPr>
        <a:xfrm>
          <a:off x="1680313" y="441794"/>
          <a:ext cx="5018063" cy="5018063"/>
        </a:xfrm>
        <a:custGeom>
          <a:avLst/>
          <a:gdLst/>
          <a:ahLst/>
          <a:cxnLst/>
          <a:rect l="0" t="0" r="0" b="0"/>
          <a:pathLst>
            <a:path>
              <a:moveTo>
                <a:pt x="4127" y="2652885"/>
              </a:moveTo>
              <a:arcTo wR="2509031" hR="2509031" stAng="10602791" swAng="176153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662CA-CB3D-4CCE-A627-A39AF4FECD1E}">
      <dsp:nvSpPr>
        <dsp:cNvPr id="0" name=""/>
        <dsp:cNvSpPr/>
      </dsp:nvSpPr>
      <dsp:spPr>
        <a:xfrm>
          <a:off x="1545332" y="956954"/>
          <a:ext cx="1353099" cy="879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/>
            <a:t>國語</a:t>
          </a:r>
          <a:r>
            <a:rPr lang="en-US" altLang="zh-TW" sz="1700" b="1" kern="1200" dirty="0"/>
            <a:t>(6)</a:t>
          </a:r>
          <a:endParaRPr lang="zh-TW" altLang="en-US" sz="1700" b="1" kern="1200" dirty="0"/>
        </a:p>
      </dsp:txBody>
      <dsp:txXfrm>
        <a:off x="1588266" y="999888"/>
        <a:ext cx="1267231" cy="793646"/>
      </dsp:txXfrm>
    </dsp:sp>
    <dsp:sp modelId="{B8C155FD-AE74-4DD7-91A8-05C166027E99}">
      <dsp:nvSpPr>
        <dsp:cNvPr id="0" name=""/>
        <dsp:cNvSpPr/>
      </dsp:nvSpPr>
      <dsp:spPr>
        <a:xfrm>
          <a:off x="1701998" y="431081"/>
          <a:ext cx="5018063" cy="5018063"/>
        </a:xfrm>
        <a:custGeom>
          <a:avLst/>
          <a:gdLst/>
          <a:ahLst/>
          <a:cxnLst/>
          <a:rect l="0" t="0" r="0" b="0"/>
          <a:pathLst>
            <a:path>
              <a:moveTo>
                <a:pt x="979367" y="520220"/>
              </a:moveTo>
              <a:arcTo wR="2509031" hR="2509031" stAng="13946092" swAng="124900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3A45BA1-980A-4507-BE5A-5C1E7C2FFD8F}" type="datetimeFigureOut">
              <a:rPr lang="en-US" altLang="zh-TW"/>
              <a:t>9/4/2021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7E03411-58E2-43FD-AE1D-AD77DFF8CB20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5A3416D-7FED-43BC-AA7C-D92DBA01ED64}" type="datetimeFigureOut">
              <a:t>2021/9/4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8DC57A8-AE18-4654-B6AF-04B3577165B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51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644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注音符號考不好沒關係，教國字後會改善，加強識字量，奠定閱讀理解的基礎</a:t>
            </a:r>
          </a:p>
        </p:txBody>
      </p:sp>
      <p:sp>
        <p:nvSpPr>
          <p:cNvPr id="146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6CB2F64-F532-432D-9CFA-45A797DD502D}" type="slidenum">
              <a:rPr lang="zh-TW" altLang="en-US"/>
              <a:pPr eaLnBrk="1" hangingPunct="1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101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781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909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292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383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418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678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33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48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50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909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D77EF62-28D8-4035-8C62-EC3C1D44291A}" type="slidenum">
              <a:rPr lang="zh-TW" altLang="en-US"/>
              <a:pPr eaLnBrk="1" hangingPunct="1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87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676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9118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304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91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2021/9/4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8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8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8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9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9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9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9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9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9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9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0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0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0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0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0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0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0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0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0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0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1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</p:grp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1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1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1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1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1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1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2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2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2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2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2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</p:grp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4CF99945-0A15-4715-AB6C-F5E56CF20F70}" type="datetimeFigureOut">
              <a:t>2021/9/4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 latinLnBrk="0">
              <a:defRPr lang="zh-TW"/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0" name="手繪多邊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1800"/>
              </a:p>
            </p:txBody>
          </p:sp>
          <p:sp>
            <p:nvSpPr>
              <p:cNvPr id="21" name="手繪多邊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 sz="1800"/>
              </a:p>
            </p:txBody>
          </p:sp>
        </p:grpSp>
        <p:sp>
          <p:nvSpPr>
            <p:cNvPr id="12" name="手繪多邊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3" name="手繪多邊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4" name="手繪多邊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5" name="手繪多邊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6" name="手繪多邊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7" name="手繪多邊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8" name="手繪多邊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9" name="手繪多邊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2021/9/4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2021/9/4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2021/9/4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2021/9/4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2021/9/4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2021/9/4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2021/9/4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2021/9/4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2021/9/4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9" name="群組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1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2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2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2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2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2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2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2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2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3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3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3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3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3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2021/9/4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35" name="群組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4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4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4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4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4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4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4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4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4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5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5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</p:grp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5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5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5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5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5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5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6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6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6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6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6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</p:grpSp>
      <p:grpSp>
        <p:nvGrpSpPr>
          <p:cNvPr id="65" name="群組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67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68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69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70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71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72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73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74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75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76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  <p:sp>
          <p:nvSpPr>
            <p:cNvPr id="77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1800"/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pPr/>
              <a:t>2021/9/4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.baps.tp.edu.tw/ver2/98/news/news.asp?news_item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oaiaao.notion.site/boaiaao/110-1cabab57e35f4ce49dd709280ec96bd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ites.google.com/kidmail.ntpc.edu.tw/ntpc-kgtf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aderkid.com.tw/2019/10/04/%e5%ad%a9%e5%ad%90%e5%af%ab%e4%bd%9c%e6%a5%ad%e6%85%a2%e5%90%9e%e5%90%9e%ef%bc%8c%e7%88%b8%e5%aa%bd%e8%a6%81%e4%ba%86%e8%a7%a3%e5%8e%9f%e5%9b%a0%e5%8f%8a%e5%b0%8d%e7%ad%96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1p2_TfBd0Q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boaiaao.notion.site/boaiaao/110-1cabab57e35f4ce49dd709280ec96bd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wUv4a9QoQ&amp;list=RDCMUCdEpz2A4DzV__4C1x2quKLw&amp;start_radio=1&amp;t=16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assroom.google.com/u/1/c/Mzc0OTI5MTgyNDQ1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0051" y="323849"/>
            <a:ext cx="8305800" cy="119803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博愛國小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學年度第一學</a:t>
            </a:r>
            <a:r>
              <a:rPr lang="zh-TW" altLang="en-US" dirty="0"/>
              <a:t>期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62151" y="2320479"/>
            <a:ext cx="6743700" cy="116268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6600" b="1" dirty="0"/>
              <a:t>一年</a:t>
            </a:r>
            <a:r>
              <a:rPr lang="en-US" altLang="zh-TW" sz="6600" b="1" dirty="0"/>
              <a:t>8</a:t>
            </a:r>
            <a:r>
              <a:rPr lang="zh-TW" altLang="en-US" sz="6600" b="1" dirty="0"/>
              <a:t>班  學校日</a:t>
            </a:r>
            <a:endParaRPr lang="en-US" altLang="zh-TW" sz="6600" b="1" dirty="0"/>
          </a:p>
          <a:p>
            <a:pPr algn="ctr">
              <a:lnSpc>
                <a:spcPct val="150000"/>
              </a:lnSpc>
            </a:pPr>
            <a:endParaRPr lang="zh-TW" alt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3CB711-169E-4504-9092-F0DEACC0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9A5723A-ECDF-4D96-BEB7-525AA0547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96" y="419878"/>
            <a:ext cx="4680051" cy="2570503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5375F3C-0A17-43D1-AECB-061A10D95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26" y="221353"/>
            <a:ext cx="3834882" cy="287486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B4FB6B5-8357-454E-A4CC-D70D0EE25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12" y="3232282"/>
            <a:ext cx="2444684" cy="326104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AC8A9A5-094C-44B6-8360-2844265106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3" r="9234"/>
          <a:stretch/>
        </p:blipFill>
        <p:spPr>
          <a:xfrm>
            <a:off x="3158146" y="3349689"/>
            <a:ext cx="5841229" cy="302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293950" y="190501"/>
            <a:ext cx="8552919" cy="821267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有您真好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712652" y="1126068"/>
            <a:ext cx="7715514" cy="5516032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班上目前防疫物資：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教室已請專業清潔人員大清掃</a:t>
            </a:r>
            <a:r>
              <a:rPr lang="en-US" altLang="zh-TW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班費</a:t>
            </a:r>
            <a:r>
              <a:rPr lang="en-US" altLang="zh-TW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可測體溫的自動酒精機</a:t>
            </a:r>
            <a:r>
              <a:rPr lang="en-US" altLang="zh-TW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老師添購</a:t>
            </a:r>
            <a:r>
              <a:rPr lang="en-US" altLang="zh-TW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備用酒精</a:t>
            </a:r>
            <a:r>
              <a:rPr lang="en-US" altLang="zh-TW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班費</a:t>
            </a:r>
            <a:r>
              <a:rPr lang="en-US" altLang="zh-TW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洗手乳</a:t>
            </a:r>
            <a:r>
              <a:rPr lang="en-US" altLang="zh-TW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瓶</a:t>
            </a:r>
            <a:r>
              <a:rPr lang="en-US" altLang="zh-TW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老師添購</a:t>
            </a:r>
            <a:r>
              <a:rPr lang="en-US" altLang="zh-TW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ㄇ型隔板</a:t>
            </a:r>
            <a:r>
              <a:rPr lang="en-US" altLang="zh-TW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家長會贈送</a:t>
            </a:r>
            <a:r>
              <a:rPr lang="en-US" altLang="zh-TW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  <a:r>
              <a:rPr lang="zh-TW" altLang="en-US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用餐才使用</a:t>
            </a:r>
            <a:endParaRPr lang="en-US" altLang="zh-TW" sz="3600" b="1" dirty="0">
              <a:latin typeface="新細明體" pitchFamily="18" charset="-120"/>
              <a:ea typeface="新細明體" pitchFamily="18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en-US" altLang="zh-TW" sz="3600" b="1" dirty="0">
              <a:latin typeface="新細明體" pitchFamily="18" charset="-120"/>
              <a:ea typeface="新細明體" pitchFamily="18" charset="-120"/>
            </a:endParaRPr>
          </a:p>
          <a:p>
            <a:pPr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徵求愛心物資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防疫物資、小禮物</a:t>
            </a:r>
            <a:r>
              <a:rPr lang="en-US" altLang="zh-TW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配合獎勵制度</a:t>
            </a:r>
            <a:r>
              <a:rPr lang="en-US" altLang="zh-TW" sz="36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en-US" altLang="zh-TW" sz="3600" b="1" dirty="0">
              <a:latin typeface="新細明體" pitchFamily="18" charset="-120"/>
              <a:ea typeface="新細明體" pitchFamily="18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3200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3200" kern="1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en-US" altLang="zh-TW" sz="3200" kern="1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en-US" altLang="zh-TW" sz="3200" kern="1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en-US" altLang="zh-TW" sz="3200" kern="1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en-US" altLang="zh-TW" sz="3200" kern="1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en-US" altLang="zh-TW" sz="3200" kern="1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en-US" altLang="zh-TW" sz="3600" b="1" dirty="0">
              <a:latin typeface="新細明體" pitchFamily="18" charset="-120"/>
              <a:ea typeface="新細明體" pitchFamily="18" charset="-120"/>
            </a:endParaRPr>
          </a:p>
          <a:p>
            <a:pPr marL="0" indent="0">
              <a:lnSpc>
                <a:spcPts val="4600"/>
              </a:lnSpc>
              <a:spcBef>
                <a:spcPts val="0"/>
              </a:spcBef>
              <a:buNone/>
              <a:defRPr/>
            </a:pPr>
            <a:endParaRPr lang="zh-TW" altLang="zh-TW" sz="3200" kern="1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  <a:defRPr/>
            </a:pPr>
            <a:endParaRPr lang="en-US" altLang="zh-TW" sz="3200" kern="1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311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332050" y="0"/>
            <a:ext cx="8552919" cy="821267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感謝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導護志工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1" y="821268"/>
            <a:ext cx="8884968" cy="195383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800" b="1" dirty="0">
                <a:latin typeface="新細明體" pitchFamily="18" charset="-120"/>
                <a:ea typeface="新細明體" pitchFamily="18" charset="-120"/>
              </a:rPr>
              <a:t>導護地點：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第二崗松德公園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b="1" dirty="0">
                <a:latin typeface="新細明體" pitchFamily="18" charset="-120"/>
                <a:ea typeface="新細明體" pitchFamily="18" charset="-120"/>
              </a:rPr>
              <a:t>導護期間：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2022/1/17(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1/20(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每個時段</a:t>
            </a:r>
            <a:r>
              <a:rPr lang="zh-TW" altLang="en-US" sz="2800" b="1" dirty="0">
                <a:solidFill>
                  <a:srgbClr val="FF0000"/>
                </a:solidFill>
                <a:highlight>
                  <a:srgbClr val="CCCC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安排</a:t>
            </a:r>
            <a:r>
              <a:rPr lang="en-US" altLang="zh-TW" sz="2800" b="1" dirty="0">
                <a:solidFill>
                  <a:srgbClr val="FF0000"/>
                </a:solidFill>
                <a:highlight>
                  <a:srgbClr val="CCCC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b="1" dirty="0">
                <a:solidFill>
                  <a:srgbClr val="FF0000"/>
                </a:solidFill>
                <a:highlight>
                  <a:srgbClr val="CCCC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名導護家長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，以確保學童安全！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懇請家長挪出</a:t>
            </a:r>
            <a:r>
              <a:rPr lang="zh-TW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還有空缺的時段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來幫忙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，感謝您的付出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b="1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618429" y="254982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609600" y="4216787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276222"/>
              </p:ext>
            </p:extLst>
          </p:nvPr>
        </p:nvGraphicFramePr>
        <p:xfrm>
          <a:off x="464856" y="2738535"/>
          <a:ext cx="7834722" cy="4009558"/>
        </p:xfrm>
        <a:graphic>
          <a:graphicData uri="http://schemas.openxmlformats.org/drawingml/2006/table">
            <a:tbl>
              <a:tblPr/>
              <a:tblGrid>
                <a:gridCol w="70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617">
                <a:tc rowSpan="2"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</a:t>
                      </a:r>
                      <a:r>
                        <a:rPr lang="zh-TW" altLang="en-US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日期</a:t>
                      </a:r>
                      <a:endParaRPr lang="en-US" alt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時段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星期一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星期二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星期三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星期四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37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月 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日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月 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日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月 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日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月 </a:t>
                      </a:r>
                      <a:r>
                        <a:rPr lang="en-US" alt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日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85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上午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7</a:t>
                      </a:r>
                      <a:r>
                        <a:rPr lang="zh-TW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30~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8</a:t>
                      </a:r>
                      <a:r>
                        <a:rPr lang="zh-TW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00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康博媽媽</a:t>
                      </a:r>
                      <a:endParaRPr lang="en-US" altLang="zh-TW" sz="2000" kern="100" dirty="0"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童悅爸爸</a:t>
                      </a:r>
                      <a:endParaRPr lang="en-US" altLang="zh-TW" sz="2000" kern="100" dirty="0"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谷翰爸爸</a:t>
                      </a:r>
                      <a:endParaRPr kumimoji="0" lang="en-US" altLang="zh-TW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童悅爸爸</a:t>
                      </a:r>
                      <a:endParaRPr kumimoji="0" lang="en-US" altLang="zh-TW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裕楷爸爸</a:t>
                      </a:r>
                      <a:endParaRPr lang="en-US" altLang="zh-TW" sz="1800" kern="100" dirty="0"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谷翰爸爸</a:t>
                      </a:r>
                      <a:endParaRPr lang="en-US" altLang="zh-TW" sz="1800" kern="100" dirty="0"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弘逸媽媽</a:t>
                      </a:r>
                      <a:endParaRPr lang="en-US" altLang="zh-TW" sz="1800" kern="100" dirty="0"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童悅爸爸</a:t>
                      </a:r>
                      <a:endParaRPr lang="en-US" altLang="zh-TW" sz="1800" kern="100" dirty="0"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800" b="1" kern="1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裕楷爸爸</a:t>
                      </a:r>
                      <a:endParaRPr lang="en-US" altLang="zh-TW" sz="2000" kern="100" dirty="0"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noProof="0" dirty="0"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童悅爸爸</a:t>
                      </a:r>
                      <a:endParaRPr lang="en-US" altLang="zh-TW" sz="2000" kern="100" noProof="0" dirty="0"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85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中午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12</a:t>
                      </a:r>
                      <a:r>
                        <a:rPr lang="zh-TW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00~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12</a:t>
                      </a:r>
                      <a:r>
                        <a:rPr lang="zh-TW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30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宸宇爸爸</a:t>
                      </a: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altLang="en-US" sz="2000" kern="100" dirty="0"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85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下午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16</a:t>
                      </a:r>
                      <a:r>
                        <a:rPr lang="zh-TW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00~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16</a:t>
                      </a:r>
                      <a:r>
                        <a:rPr lang="zh-TW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30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千碩媽媽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允芊允柔媽媽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200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6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607" y="228601"/>
            <a:ext cx="5143502" cy="1096432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班級事務報告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1700" y="1456266"/>
            <a:ext cx="6171009" cy="4842933"/>
          </a:xfrm>
        </p:spPr>
        <p:txBody>
          <a:bodyPr>
            <a:noAutofit/>
          </a:bodyPr>
          <a:lstStyle/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班級概況</a:t>
            </a:r>
            <a:endParaRPr lang="en-US" altLang="zh-TW" sz="3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學校重要行事</a:t>
            </a:r>
            <a:endParaRPr lang="en-US" altLang="zh-TW" sz="3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幼小銜接</a:t>
            </a:r>
            <a:endParaRPr lang="en-US" altLang="zh-TW" sz="3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班級經營</a:t>
            </a:r>
            <a:endParaRPr lang="en-US" altLang="zh-TW" sz="3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親師配合事項</a:t>
            </a:r>
            <a:endParaRPr lang="en-US" altLang="zh-TW" sz="3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課程教學計畫</a:t>
            </a:r>
            <a:endParaRPr lang="en-US" altLang="zh-TW" sz="36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84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293952" y="270934"/>
            <a:ext cx="8552919" cy="821267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班級概況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293951" y="1193800"/>
            <a:ext cx="8552919" cy="55499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學生人數：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0392" lvl="1" indent="-4572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男生</a:t>
            </a:r>
            <a:r>
              <a: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人，女生</a:t>
            </a:r>
            <a:r>
              <a: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人，共</a:t>
            </a:r>
            <a:r>
              <a: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32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科任老師：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收到家長意見後主動回覆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0392" lvl="1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音樂：張又慈老師</a:t>
            </a:r>
            <a:r>
              <a:rPr lang="en-US" altLang="zh-TW" sz="2400" b="1" u="sng" dirty="0">
                <a:solidFill>
                  <a:srgbClr val="3333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kitty0415@baps.tp.edu.tw</a:t>
            </a:r>
          </a:p>
          <a:p>
            <a:pPr marL="850392" lvl="1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北曼：李淑婉老師</a:t>
            </a:r>
            <a:r>
              <a:rPr lang="en-US" altLang="zh-TW" sz="2400" b="1" u="sng" dirty="0">
                <a:solidFill>
                  <a:srgbClr val="3333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wan@baps.tp.edu.tw</a:t>
            </a:r>
          </a:p>
          <a:p>
            <a:pPr marL="850392" lvl="1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英文：洪雅萍老師</a:t>
            </a:r>
            <a:r>
              <a:rPr lang="en-US" altLang="zh-TW" sz="2400" b="1" u="sng" dirty="0">
                <a:solidFill>
                  <a:srgbClr val="3333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pinpin0219@baps.tp.edu.tw</a:t>
            </a:r>
          </a:p>
          <a:p>
            <a:pPr marL="850392" lvl="1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體育：劉美君老師</a:t>
            </a:r>
            <a:r>
              <a:rPr lang="en-US" altLang="zh-TW" sz="2400" b="1" u="sng" dirty="0">
                <a:solidFill>
                  <a:srgbClr val="3333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y9009006smile@baps.tp.edu.tw</a:t>
            </a:r>
          </a:p>
          <a:p>
            <a:pPr marL="850392" lvl="1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本土：李小貞老師</a:t>
            </a:r>
            <a:r>
              <a:rPr lang="en-US" altLang="zh-TW" sz="2400" b="1" u="sng" dirty="0">
                <a:solidFill>
                  <a:srgbClr val="3333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victorialee@baps.tp.edu.tw</a:t>
            </a:r>
          </a:p>
          <a:p>
            <a:pPr marL="850392" lvl="1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健康：林筠珊老師</a:t>
            </a:r>
            <a:r>
              <a:rPr lang="en-US" altLang="zh-TW" sz="2400" b="1" u="sng" dirty="0">
                <a:solidFill>
                  <a:srgbClr val="3333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lus1205@baps.tp.edu.tw</a:t>
            </a:r>
          </a:p>
          <a:p>
            <a:pPr marL="393192" lvl="1" indent="0">
              <a:buNone/>
            </a:pPr>
            <a:endParaRPr lang="zh-TW" altLang="en-US" sz="36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36092" lvl="1" indent="-342900">
              <a:buFont typeface="Wingdings" panose="05000000000000000000" pitchFamily="2" charset="2"/>
              <a:buChar char="l"/>
            </a:pP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736092" lvl="1" indent="-342900">
              <a:buFont typeface="Wingdings" panose="05000000000000000000" pitchFamily="2" charset="2"/>
              <a:buChar char="l"/>
            </a:pPr>
            <a:endParaRPr 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84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729737" y="85725"/>
            <a:ext cx="7975600" cy="752475"/>
          </a:xfrm>
        </p:spPr>
        <p:txBody>
          <a:bodyPr>
            <a:normAutofit lnSpcReduction="10000"/>
          </a:bodyPr>
          <a:lstStyle/>
          <a:p>
            <a:pPr marL="0" lvl="1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TW" altLang="en-US" sz="5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學校重要行事</a:t>
            </a:r>
          </a:p>
          <a:p>
            <a:pPr marL="1138428" lvl="2" indent="-342900">
              <a:buFont typeface="+mj-lt"/>
              <a:buAutoNum type="arabicPeriod"/>
            </a:pPr>
            <a:endParaRPr lang="en-US" altLang="zh-TW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171575" y="656166"/>
            <a:ext cx="7631858" cy="5991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行事曆</a:t>
            </a:r>
            <a:r>
              <a:rPr lang="en-US" altLang="zh-TW" sz="3200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3200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公告在</a:t>
            </a:r>
            <a:r>
              <a:rPr lang="zh-TW" altLang="en-US" sz="3200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3"/>
              </a:rPr>
              <a:t>班網</a:t>
            </a:r>
            <a:r>
              <a:rPr lang="zh-TW" altLang="en-US" sz="3200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</a:t>
            </a:r>
            <a:r>
              <a:rPr lang="en-US" altLang="zh-TW" sz="3200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LINE@)</a:t>
            </a:r>
          </a:p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蟯蟲檢查： </a:t>
            </a:r>
            <a:r>
              <a:rPr lang="en-US" altLang="zh-TW" sz="3200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9/23</a:t>
            </a:r>
          </a:p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尿液檢查： </a:t>
            </a:r>
            <a:r>
              <a:rPr lang="en-US" altLang="zh-TW" sz="3200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10/7(10/21)</a:t>
            </a:r>
          </a:p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健康檢查：</a:t>
            </a:r>
            <a:r>
              <a:rPr lang="en-US" altLang="zh-TW" sz="3600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11/8-11/9</a:t>
            </a:r>
          </a:p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心臟檢查： </a:t>
            </a:r>
            <a:r>
              <a:rPr lang="en-US" altLang="zh-TW" sz="3600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11/22</a:t>
            </a:r>
          </a:p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流感疫苗注射：</a:t>
            </a:r>
            <a:r>
              <a:rPr lang="en-US" altLang="zh-TW" sz="3600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11/15-11/16</a:t>
            </a:r>
            <a:endParaRPr lang="zh-TW" altLang="en-US" sz="3600" b="1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25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8849" y="1514475"/>
            <a:ext cx="6756401" cy="3070225"/>
          </a:xfrm>
        </p:spPr>
        <p:txBody>
          <a:bodyPr>
            <a:normAutofit fontScale="92500"/>
          </a:bodyPr>
          <a:lstStyle/>
          <a:p>
            <a:pPr algn="ctr">
              <a:lnSpc>
                <a:spcPct val="170000"/>
              </a:lnSpc>
            </a:pPr>
            <a:r>
              <a:rPr lang="zh-TW" altLang="en-US" sz="6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幼小銜接大補帖</a:t>
            </a:r>
            <a:endParaRPr lang="en-US" altLang="zh-TW" sz="6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70000"/>
              </a:lnSpc>
            </a:pPr>
            <a:r>
              <a:rPr lang="zh-TW" altLang="en-US" sz="6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4"/>
              </a:rPr>
              <a:t>家長您準備好了嗎</a:t>
            </a:r>
            <a:r>
              <a:rPr lang="en-US" altLang="zh-TW" sz="6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4"/>
              </a:rPr>
              <a:t>?</a:t>
            </a:r>
            <a:endParaRPr lang="en-US" dirty="0"/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2010376" y="415103"/>
            <a:ext cx="2808288" cy="1989138"/>
            <a:chOff x="2082261" y="4753878"/>
            <a:chExt cx="2808312" cy="1988840"/>
          </a:xfrm>
        </p:grpSpPr>
        <p:sp>
          <p:nvSpPr>
            <p:cNvPr id="5" name="爆炸 2 4"/>
            <p:cNvSpPr/>
            <p:nvPr/>
          </p:nvSpPr>
          <p:spPr>
            <a:xfrm>
              <a:off x="2082261" y="4753878"/>
              <a:ext cx="2808312" cy="198884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" name="文字方塊 2"/>
            <p:cNvSpPr txBox="1">
              <a:spLocks noChangeArrowheads="1"/>
            </p:cNvSpPr>
            <p:nvPr/>
          </p:nvSpPr>
          <p:spPr bwMode="auto">
            <a:xfrm>
              <a:off x="2514310" y="5443141"/>
              <a:ext cx="194421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400" dirty="0">
                  <a:solidFill>
                    <a:schemeClr val="bg1"/>
                  </a:solidFill>
                </a:rPr>
                <a:t>家長也要幼小銜接呵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873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41889"/>
            <a:ext cx="8529270" cy="85659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幼稚園與小學生活差異處</a:t>
            </a:r>
          </a:p>
        </p:txBody>
      </p:sp>
      <p:graphicFrame>
        <p:nvGraphicFramePr>
          <p:cNvPr id="4" name="Group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586638"/>
              </p:ext>
            </p:extLst>
          </p:nvPr>
        </p:nvGraphicFramePr>
        <p:xfrm>
          <a:off x="196482" y="998482"/>
          <a:ext cx="8713788" cy="5489575"/>
        </p:xfrm>
        <a:graphic>
          <a:graphicData uri="http://schemas.openxmlformats.org/drawingml/2006/table">
            <a:tbl>
              <a:tblPr/>
              <a:tblGrid>
                <a:gridCol w="1800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0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幼稚園 </a:t>
                      </a: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小學 </a:t>
                      </a:r>
                    </a:p>
                  </a:txBody>
                  <a:tcPr marL="91449" marR="91449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課程內容 </a:t>
                      </a:r>
                    </a:p>
                  </a:txBody>
                  <a:tcPr marL="91449" marR="91449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單元或主題學習 </a:t>
                      </a: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分領域教學，有期中和期末評量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一上沒有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教學方法 </a:t>
                      </a:r>
                    </a:p>
                  </a:txBody>
                  <a:tcPr marL="91449" marR="91449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沒有固定教科書 </a:t>
                      </a: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有教科書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國語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、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數學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、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生活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、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健體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、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本土語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、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英語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，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有授課進度</a:t>
                      </a: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班級組織 </a:t>
                      </a:r>
                    </a:p>
                  </a:txBody>
                  <a:tcPr marL="91449" marR="91449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人數較少、上課較自由活潑 </a:t>
                      </a: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人數較多、專心安靜、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作息分明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上課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40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分鐘、下課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分鐘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3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師生比例</a:t>
                      </a:r>
                    </a:p>
                  </a:txBody>
                  <a:tcPr marL="91449" marR="91449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能照顧到每一位小朋友</a:t>
                      </a: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師生比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1:29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，只能盡量照顧到每一位小朋友</a:t>
                      </a: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05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556528"/>
              </p:ext>
            </p:extLst>
          </p:nvPr>
        </p:nvGraphicFramePr>
        <p:xfrm>
          <a:off x="340945" y="969579"/>
          <a:ext cx="8569325" cy="6138678"/>
        </p:xfrm>
        <a:graphic>
          <a:graphicData uri="http://schemas.openxmlformats.org/drawingml/2006/table">
            <a:tbl>
              <a:tblPr/>
              <a:tblGrid>
                <a:gridCol w="1861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0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1444" marR="9144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幼稚園 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小學 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聯絡簿</a:t>
                      </a:r>
                    </a:p>
                  </a:txBody>
                  <a:tcPr marL="91444" marR="9144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詳細記錄孩子在校一天的生活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批改時間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不到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分鐘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匆促，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難以在聯絡上詳細描述孩子在校的生活。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只能註記重要事項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報憂不報喜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若有重要事請以電話聯繫。</a:t>
                      </a:r>
                      <a:endParaRPr kumimoji="1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上課時間 </a:t>
                      </a:r>
                    </a:p>
                  </a:txBody>
                  <a:tcPr marL="91444" marR="9144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較彈性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固定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上課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40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分鐘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</a:t>
                      </a: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作業</a:t>
                      </a:r>
                    </a:p>
                  </a:txBody>
                  <a:tcPr marL="91444" marR="9144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沒有硬性規定的作業</a:t>
                      </a: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按照進度派發當天作業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週五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: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閱讀、語文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作業多元。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</a:t>
                      </a: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學習評量</a:t>
                      </a:r>
                    </a:p>
                  </a:txBody>
                  <a:tcPr marL="91444" marR="91444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以生活教育為主，少有測驗。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以認知為主，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會有紙筆測驗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課本習作聽考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以及實作評量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課堂發表教具操作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</a:txBody>
                  <a:tcPr marL="91444" marR="91444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381000" y="0"/>
            <a:ext cx="8529270" cy="856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b="1" i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幼稚園與小學生活差異處</a:t>
            </a:r>
          </a:p>
        </p:txBody>
      </p:sp>
    </p:spTree>
    <p:extLst>
      <p:ext uri="{BB962C8B-B14F-4D97-AF65-F5344CB8AC3E}">
        <p14:creationId xmlns:p14="http://schemas.microsoft.com/office/powerpoint/2010/main" val="7151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60987"/>
              </p:ext>
            </p:extLst>
          </p:nvPr>
        </p:nvGraphicFramePr>
        <p:xfrm>
          <a:off x="291077" y="1041773"/>
          <a:ext cx="8713787" cy="4821906"/>
        </p:xfrm>
        <a:graphic>
          <a:graphicData uri="http://schemas.openxmlformats.org/drawingml/2006/table">
            <a:tbl>
              <a:tblPr/>
              <a:tblGrid>
                <a:gridCol w="2016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91449" marR="91449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幼稚園 </a:t>
                      </a:r>
                    </a:p>
                  </a:txBody>
                  <a:tcPr marL="91449" marR="9144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小學 </a:t>
                      </a:r>
                    </a:p>
                  </a:txBody>
                  <a:tcPr marL="91449" marR="9144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9</a:t>
                      </a:r>
                      <a:r>
                        <a:rPr kumimoji="1" lang="zh-TW" altLang="en-US" sz="2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廁所</a:t>
                      </a:r>
                      <a:endParaRPr kumimoji="1" lang="en-US" altLang="zh-TW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91449" marR="91449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坐式，在教室附近，備有衛生紙</a:t>
                      </a:r>
                    </a:p>
                  </a:txBody>
                  <a:tcPr marL="91449" marR="9144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蹲式，距離教室較遠，要自備衛生紙</a:t>
                      </a:r>
                      <a:endParaRPr kumimoji="1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49" marR="9144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10</a:t>
                      </a:r>
                      <a:r>
                        <a:rPr kumimoji="1" lang="zh-TW" alt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用餐午休</a:t>
                      </a:r>
                    </a:p>
                  </a:txBody>
                  <a:tcPr marL="91449" marR="91449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躺著睡</a:t>
                      </a:r>
                    </a:p>
                  </a:txBody>
                  <a:tcPr marL="91449" marR="9144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每週二在校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用餐</a:t>
                      </a: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(12:00-12:30)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→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潔牙潔桌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(12:30-12:40)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→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在桌上趴睡</a:t>
                      </a:r>
                      <a:r>
                        <a:rPr kumimoji="1" lang="en-US" altLang="zh-TW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(12:40-13:20)</a:t>
                      </a:r>
                      <a:endParaRPr kumimoji="1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49" marR="9144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11</a:t>
                      </a:r>
                      <a:r>
                        <a:rPr kumimoji="1" lang="zh-TW" alt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上學時間</a:t>
                      </a:r>
                    </a:p>
                  </a:txBody>
                  <a:tcPr marL="91449" marR="91449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上學時間較晚</a:t>
                      </a:r>
                      <a:endParaRPr kumimoji="1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沒有點心。</a:t>
                      </a:r>
                    </a:p>
                  </a:txBody>
                  <a:tcPr marL="91449" marR="9144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上學時間較早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最晚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7:50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入班</a:t>
                      </a:r>
                      <a:r>
                        <a:rPr kumimoji="1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吃完早餐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，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再上學，</a:t>
                      </a: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沒有點心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kumimoji="1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49" marR="9144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12</a:t>
                      </a:r>
                      <a:r>
                        <a:rPr kumimoji="1" lang="zh-TW" alt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課後活動</a:t>
                      </a:r>
                    </a:p>
                  </a:txBody>
                  <a:tcPr marL="91449" marR="91449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才藝班</a:t>
                      </a:r>
                    </a:p>
                  </a:txBody>
                  <a:tcPr marL="91449" marR="9144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安親班、課後班、在家</a:t>
                      </a:r>
                      <a:r>
                        <a:rPr kumimoji="1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hlinkClick r:id="rId2"/>
                        </a:rPr>
                        <a:t>掌握寫功課時間</a:t>
                      </a: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942975" y="0"/>
            <a:ext cx="7967472" cy="856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b="1" i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幼稚園與小學生活差異處</a:t>
            </a:r>
          </a:p>
        </p:txBody>
      </p:sp>
    </p:spTree>
    <p:extLst>
      <p:ext uri="{BB962C8B-B14F-4D97-AF65-F5344CB8AC3E}">
        <p14:creationId xmlns:p14="http://schemas.microsoft.com/office/powerpoint/2010/main" val="33585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8" y="2303212"/>
            <a:ext cx="8962054" cy="719667"/>
          </a:xfrm>
        </p:spPr>
        <p:txBody>
          <a:bodyPr anchor="ctr" anchorCtr="0">
            <a:noAutofit/>
          </a:bodyPr>
          <a:lstStyle/>
          <a:p>
            <a:pPr algn="ctr">
              <a:lnSpc>
                <a:spcPts val="7000"/>
              </a:lnSpc>
            </a:pP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校長與家長會長致詞</a:t>
            </a:r>
            <a:endParaRPr lang="en-US" sz="54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44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31734" y="1143245"/>
            <a:ext cx="295669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家長看到的是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家裡的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孩子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4952" y="2644400"/>
            <a:ext cx="873409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家長和老師的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立場和角度不同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互相溝通＋互相了解＝彼此信任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親師相互信任＋尊重老師的專業＝孩子健康成長</a:t>
            </a:r>
            <a:endParaRPr lang="en-US" altLang="zh-TW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892899" y="1095051"/>
            <a:ext cx="2984159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老師看到的是</a:t>
            </a:r>
            <a:endParaRPr lang="en-US" altLang="zh-TW" sz="36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36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團體裡</a:t>
            </a:r>
            <a:r>
              <a:rPr lang="zh-TW" altLang="en-US" sz="3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42" y="1336100"/>
            <a:ext cx="951879" cy="8708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53FD0D-FB9F-4975-82F3-C55A9A511E49}"/>
              </a:ext>
            </a:extLst>
          </p:cNvPr>
          <p:cNvSpPr txBox="1">
            <a:spLocks/>
          </p:cNvSpPr>
          <p:nvPr/>
        </p:nvSpPr>
        <p:spPr>
          <a:xfrm>
            <a:off x="331734" y="5423"/>
            <a:ext cx="8734096" cy="12422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b="1" i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觀點      </a:t>
            </a:r>
            <a:r>
              <a:rPr lang="en-US" altLang="zh-TW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v.s</a:t>
            </a:r>
            <a: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觀點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19" y="2525008"/>
            <a:ext cx="9030611" cy="3868231"/>
          </a:xfrm>
          <a:solidFill>
            <a:srgbClr val="FFFF00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同理心</a:t>
            </a: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是良善溝通的基石</a:t>
            </a:r>
          </a:p>
        </p:txBody>
      </p:sp>
    </p:spTree>
    <p:extLst>
      <p:ext uri="{BB962C8B-B14F-4D97-AF65-F5344CB8AC3E}">
        <p14:creationId xmlns:p14="http://schemas.microsoft.com/office/powerpoint/2010/main" val="262320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842" y="1513489"/>
            <a:ext cx="5522408" cy="3233976"/>
          </a:xfrm>
        </p:spPr>
        <p:txBody>
          <a:bodyPr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班級經營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24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327817" y="0"/>
            <a:ext cx="8552919" cy="821267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班級經營理念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663773" y="821267"/>
            <a:ext cx="7975600" cy="615103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4000" b="1" dirty="0">
                <a:ea typeface="新細明體" panose="02020500000000000000" pitchFamily="18" charset="-120"/>
              </a:rPr>
              <a:t>教師教學理念：</a:t>
            </a:r>
            <a:endParaRPr lang="en-US" altLang="zh-TW" sz="4000" b="1" dirty="0">
              <a:ea typeface="新細明體" panose="02020500000000000000" pitchFamily="18" charset="-120"/>
            </a:endParaRPr>
          </a:p>
          <a:p>
            <a:pPr marL="355600" indent="0">
              <a:lnSpc>
                <a:spcPts val="2500"/>
              </a:lnSpc>
              <a:buNone/>
            </a:pP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愛、關懷、公平</a:t>
            </a: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對待每一個孩子，營造溫馨的學習氛圍。每一個小孩子都是我心中的寶貝，我將時時用「心」來帶領他們學習。除了</a:t>
            </a: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習得知識</a:t>
            </a: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，更著重</a:t>
            </a: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品德及生活教育</a:t>
            </a: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，期望孩子能</a:t>
            </a: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對自己負責、對他人尊重、對師長貼心</a:t>
            </a: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帶領孩子：</a:t>
            </a:r>
            <a:endParaRPr lang="en-US" altLang="zh-TW" sz="40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393192" lvl="1" indent="0">
              <a:buNone/>
            </a:pP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生活力</a:t>
            </a:r>
            <a:r>
              <a:rPr lang="en-US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養成良好的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生活習慣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93192" lvl="1" indent="0">
              <a:buNone/>
            </a:pP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責任感</a:t>
            </a:r>
            <a:r>
              <a:rPr lang="en-US" altLang="zh-TW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培養孩子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對自己負責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93192" lvl="1" indent="0">
              <a:buNone/>
            </a:pP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品格力</a:t>
            </a:r>
            <a:r>
              <a:rPr lang="en-US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落實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品德教育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93192" lvl="1" indent="0">
              <a:buNone/>
            </a:pP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學習力</a:t>
            </a:r>
            <a:r>
              <a:rPr lang="en-US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養成正確的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學習態度和方法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93192" lvl="1" indent="0">
              <a:buNone/>
            </a:pP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閱讀力</a:t>
            </a:r>
            <a:r>
              <a:rPr lang="en-US" altLang="zh-TW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養成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閱讀習慣</a:t>
            </a: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，提升語文能力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93192" lvl="1" indent="0">
              <a:buNone/>
            </a:pP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多元能力</a:t>
            </a:r>
            <a:r>
              <a:rPr lang="en-US" altLang="zh-TW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多元發展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68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9985" y="0"/>
            <a:ext cx="7543802" cy="824699"/>
          </a:xfrm>
        </p:spPr>
        <p:txBody>
          <a:bodyPr lIns="0" tIns="0" rIns="0" bIns="0" anchor="ctr" anchorCtr="0">
            <a:norm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生活力</a:t>
            </a: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、責任感</a:t>
            </a:r>
            <a:endParaRPr lang="zh-TW" altLang="en-US" sz="54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4755" name="圖片 5" descr="imagesCA5S7SP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9507"/>
            <a:ext cx="27892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9004" y="3817982"/>
            <a:ext cx="8110560" cy="233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444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501650" indent="-457200" eaLnBrk="1" hangingPunct="1"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每天做家事：記錄在聯絡簿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榮譽制度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01650" indent="-457200" eaLnBrk="1" hangingPunct="1"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每天整理書包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作業袋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削尖鉛筆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添補學用品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01650" indent="-457200" eaLnBrk="1" hangingPunct="1"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定時喝水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大小號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吃藥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增添衣物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3289194" y="1095957"/>
            <a:ext cx="5775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孩子才剛讀一年級，還很小！</a:t>
            </a:r>
            <a:endParaRPr lang="en-US" altLang="zh-TW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193422" y="1129507"/>
            <a:ext cx="558514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已經是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一年級，長大了！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844240" y="1909079"/>
            <a:ext cx="6142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4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別忽略了孩子的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生活自理能力</a:t>
            </a:r>
            <a:r>
              <a:rPr lang="zh-TW" altLang="en-US" sz="3200" dirty="0">
                <a:solidFill>
                  <a:srgbClr val="FF0000"/>
                </a:solidFill>
                <a:latin typeface="新細明體" panose="02020500000000000000" pitchFamily="18" charset="-120"/>
              </a:rPr>
              <a:t>，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自己動手做、照顧自己。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88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327817" y="107951"/>
            <a:ext cx="8552919" cy="821267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品格力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616476" y="1359315"/>
            <a:ext cx="7975600" cy="54062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品德教育落實學校生活。</a:t>
            </a:r>
            <a:endParaRPr lang="en-US" altLang="zh-TW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配合學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博愛榮譽制度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榮譽簿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endParaRPr lang="zh-TW" sz="26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949577" y="1017814"/>
            <a:ext cx="7825069" cy="5840186"/>
            <a:chOff x="1562100" y="1587500"/>
            <a:chExt cx="6197970" cy="4064000"/>
          </a:xfrm>
        </p:grpSpPr>
        <p:graphicFrame>
          <p:nvGraphicFramePr>
            <p:cNvPr id="2" name="資料庫圖表 1"/>
            <p:cNvGraphicFramePr/>
            <p:nvPr>
              <p:extLst>
                <p:ext uri="{D42A27DB-BD31-4B8C-83A1-F6EECF244321}">
                  <p14:modId xmlns:p14="http://schemas.microsoft.com/office/powerpoint/2010/main" val="3485366210"/>
                </p:ext>
              </p:extLst>
            </p:nvPr>
          </p:nvGraphicFramePr>
          <p:xfrm>
            <a:off x="1562100" y="1587500"/>
            <a:ext cx="615315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文字方塊 2"/>
            <p:cNvSpPr txBox="1"/>
            <p:nvPr/>
          </p:nvSpPr>
          <p:spPr>
            <a:xfrm>
              <a:off x="6293220" y="2907364"/>
              <a:ext cx="146685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9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博愛兒童獎座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6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圖片 8" descr="thCA2RL7H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0" y="933384"/>
            <a:ext cx="3443288" cy="214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矩形 1"/>
          <p:cNvSpPr>
            <a:spLocks noChangeArrowheads="1"/>
          </p:cNvSpPr>
          <p:nvPr/>
        </p:nvSpPr>
        <p:spPr bwMode="auto">
          <a:xfrm>
            <a:off x="4610197" y="1409256"/>
            <a:ext cx="4040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贏在起跑點？</a:t>
            </a:r>
          </a:p>
        </p:txBody>
      </p:sp>
      <p:sp>
        <p:nvSpPr>
          <p:cNvPr id="26629" name="文字方塊 13"/>
          <p:cNvSpPr txBox="1">
            <a:spLocks noChangeArrowheads="1"/>
          </p:cNvSpPr>
          <p:nvPr/>
        </p:nvSpPr>
        <p:spPr bwMode="auto">
          <a:xfrm>
            <a:off x="348620" y="3446922"/>
            <a:ext cx="85915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低年級教材簡單，幼稚園多已學，</a:t>
            </a:r>
            <a:endParaRPr lang="en-US" altLang="zh-TW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真正學習難度的開始是中年級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低年級時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不拉大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孩子和同儕的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學習差距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要求正確的學習態度與方法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，這才是學習的基礎。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4562591" y="640124"/>
            <a:ext cx="4135835" cy="2461594"/>
            <a:chOff x="4741464" y="830012"/>
            <a:chExt cx="4135835" cy="246159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582" y="830012"/>
              <a:ext cx="3974717" cy="2461594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6" name="文字方塊 13"/>
            <p:cNvSpPr txBox="1">
              <a:spLocks noChangeArrowheads="1"/>
            </p:cNvSpPr>
            <p:nvPr/>
          </p:nvSpPr>
          <p:spPr bwMode="auto">
            <a:xfrm>
              <a:off x="4741464" y="1298498"/>
              <a:ext cx="3846487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3600" b="1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先跑未必先贏</a:t>
              </a:r>
              <a:endParaRPr lang="en-US" altLang="zh-TW" sz="36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/>
              <a:r>
                <a:rPr lang="zh-TW" altLang="en-US" sz="36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學習態度更重要</a:t>
              </a:r>
              <a:endParaRPr lang="en-US" altLang="zh-TW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/>
              <a:r>
                <a:rPr lang="zh-TW" altLang="en-US" sz="2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</a:t>
              </a:r>
            </a:p>
          </p:txBody>
        </p:sp>
      </p:grp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3442295" y="-67604"/>
            <a:ext cx="24041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5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學習力</a:t>
            </a:r>
          </a:p>
        </p:txBody>
      </p:sp>
    </p:spTree>
    <p:extLst>
      <p:ext uri="{BB962C8B-B14F-4D97-AF65-F5344CB8AC3E}">
        <p14:creationId xmlns:p14="http://schemas.microsoft.com/office/powerpoint/2010/main" val="20035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7811" y="0"/>
            <a:ext cx="7543802" cy="10287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閱讀力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499606" y="0"/>
            <a:ext cx="8644394" cy="2364828"/>
            <a:chOff x="499606" y="0"/>
            <a:chExt cx="8644394" cy="2364828"/>
          </a:xfrm>
        </p:grpSpPr>
        <p:pic>
          <p:nvPicPr>
            <p:cNvPr id="4" name="圖片 5" descr="imagesCAPR83VQ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24" y="0"/>
              <a:ext cx="3073076" cy="2364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499606" y="1028700"/>
              <a:ext cx="58124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3200" b="1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語文的聽說能力是人類的本能</a:t>
              </a:r>
              <a:endParaRPr lang="en-US" altLang="zh-TW" sz="32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defRPr/>
              </a:pPr>
              <a:r>
                <a:rPr lang="zh-TW" altLang="en-US" sz="3200" b="1" dirty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但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閱讀的習慣須後天培養</a:t>
              </a: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650" y="2105918"/>
            <a:ext cx="8743950" cy="46672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每天晨間時光進行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晨讀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完成指定任務後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搭配課文進行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閱讀理解策略教學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全班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共讀繪本並討論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每二週班級共讀書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圖書角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的運用。</a:t>
            </a:r>
            <a:endParaRPr lang="en-US" altLang="zh-TW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配合學校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推動閱讀小博士認證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讀完書紀錄在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閱讀紀錄簿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，家長審核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陪讀或提問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後簽名，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每週一老師會收回核章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85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897" y="-228600"/>
            <a:ext cx="7543802" cy="1219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</a:p>
        </p:txBody>
      </p:sp>
      <p:sp>
        <p:nvSpPr>
          <p:cNvPr id="78851" name="矩形 7"/>
          <p:cNvSpPr>
            <a:spLocks noChangeArrowheads="1"/>
          </p:cNvSpPr>
          <p:nvPr/>
        </p:nvSpPr>
        <p:spPr bwMode="auto">
          <a:xfrm>
            <a:off x="469901" y="1092200"/>
            <a:ext cx="84963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l"/>
            </a:pP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養成運動習慣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活動力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indent="361950" eaLnBrk="1" hangingPunct="1">
              <a:lnSpc>
                <a:spcPts val="6000"/>
              </a:lnSpc>
            </a:pPr>
            <a:r>
              <a:rPr lang="en-US" altLang="zh-TW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利用課餘時間或假日從事運動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3900" indent="-368300" eaLnBrk="1" hangingPunct="1">
              <a:lnSpc>
                <a:spcPts val="6000"/>
              </a:lnSpc>
            </a:pPr>
            <a:r>
              <a:rPr lang="en-US" altLang="zh-TW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把每天從事的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運動項目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(30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記錄在聯絡簿</a:t>
            </a:r>
            <a:r>
              <a:rPr lang="en-US" altLang="zh-TW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榮譽制度</a:t>
            </a:r>
            <a:r>
              <a:rPr lang="en-US" altLang="zh-TW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l"/>
            </a:pP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相處融洽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合群力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812800" indent="-457200" eaLnBrk="1" hangingPunct="1">
              <a:lnSpc>
                <a:spcPts val="6000"/>
              </a:lnSpc>
            </a:pPr>
            <a:r>
              <a:rPr lang="en-US" altLang="zh-TW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留意小朋友的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人際關係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2800" indent="-457200" eaLnBrk="1" hangingPunct="1">
              <a:lnSpc>
                <a:spcPts val="6000"/>
              </a:lnSpc>
            </a:pPr>
            <a:r>
              <a:rPr lang="en-US" altLang="zh-TW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發掘每個小朋友的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亮點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2800" indent="-457200" eaLnBrk="1" hangingPunct="1"/>
            <a:endParaRPr lang="en-US" altLang="zh-TW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554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354019" y="0"/>
            <a:ext cx="8552919" cy="821267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班級經營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(1/3)</a:t>
            </a:r>
            <a:endParaRPr lang="zh-TW" altLang="en-US" sz="54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821267"/>
            <a:ext cx="9027042" cy="6151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09838" indent="-2509838">
              <a:lnSpc>
                <a:spcPts val="2800"/>
              </a:lnSpc>
              <a:buFontTx/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一、榮譽制度：</a:t>
            </a:r>
            <a:r>
              <a:rPr lang="zh-TW" altLang="en-US" dirty="0">
                <a:solidFill>
                  <a:schemeClr val="tx2"/>
                </a:solidFill>
                <a:latin typeface="+mn-ea"/>
              </a:rPr>
              <a:t>配合學校榮譽制度實施。</a:t>
            </a:r>
            <a:endParaRPr lang="en-US" altLang="zh-TW" dirty="0">
              <a:solidFill>
                <a:schemeClr val="tx2"/>
              </a:solidFill>
              <a:latin typeface="+mn-ea"/>
            </a:endParaRPr>
          </a:p>
          <a:p>
            <a:pPr marL="1077913" indent="-1077913">
              <a:lnSpc>
                <a:spcPts val="2800"/>
              </a:lnSpc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+mn-ea"/>
              </a:rPr>
              <a:t>  </a:t>
            </a:r>
            <a:r>
              <a:rPr lang="en-US" altLang="zh-TW" sz="2000" dirty="0">
                <a:solidFill>
                  <a:schemeClr val="tx2"/>
                </a:solidFill>
                <a:latin typeface="+mn-ea"/>
              </a:rPr>
              <a:t>1.</a:t>
            </a:r>
            <a:r>
              <a:rPr lang="zh-TW" altLang="en-US" sz="2000" b="1" dirty="0">
                <a:solidFill>
                  <a:srgbClr val="7030A0"/>
                </a:solidFill>
                <a:latin typeface="+mn-ea"/>
              </a:rPr>
              <a:t>小組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2000" dirty="0">
                <a:solidFill>
                  <a:schemeClr val="tx2"/>
                </a:solidFill>
                <a:latin typeface="+mn-ea"/>
              </a:rPr>
              <a:t>依小組整體表現給予獎勵，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培養孩子合作能力，爭取團體榮譽</a:t>
            </a:r>
            <a:r>
              <a:rPr lang="zh-TW" altLang="en-US" sz="2000" b="1" dirty="0">
                <a:solidFill>
                  <a:schemeClr val="tx2"/>
                </a:solidFill>
                <a:latin typeface="+mn-ea"/>
              </a:rPr>
              <a:t>。</a:t>
            </a:r>
            <a:endParaRPr lang="en-US" altLang="zh-TW" sz="2000" dirty="0">
              <a:solidFill>
                <a:schemeClr val="tx2"/>
              </a:solidFill>
              <a:latin typeface="+mn-ea"/>
            </a:endParaRPr>
          </a:p>
          <a:p>
            <a:pPr marL="1077913" indent="-1077913">
              <a:lnSpc>
                <a:spcPts val="2400"/>
              </a:lnSpc>
              <a:spcBef>
                <a:spcPts val="60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+mn-ea"/>
              </a:rPr>
              <a:t>  </a:t>
            </a:r>
            <a:r>
              <a:rPr lang="en-US" altLang="zh-TW" sz="2000" dirty="0">
                <a:solidFill>
                  <a:schemeClr val="tx2"/>
                </a:solidFill>
                <a:latin typeface="+mn-ea"/>
              </a:rPr>
              <a:t>2.</a:t>
            </a:r>
            <a:r>
              <a:rPr lang="zh-TW" altLang="en-US" sz="2000" b="1" dirty="0">
                <a:solidFill>
                  <a:srgbClr val="7030A0"/>
                </a:solidFill>
                <a:latin typeface="+mn-ea"/>
              </a:rPr>
              <a:t>個人</a:t>
            </a:r>
            <a:r>
              <a:rPr lang="zh-TW" altLang="en-US" sz="20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2000" dirty="0">
                <a:solidFill>
                  <a:schemeClr val="tx2"/>
                </a:solidFill>
                <a:latin typeface="+mn-ea"/>
              </a:rPr>
              <a:t>依孩子日常生活表現、作業品質、上課發表及評量予以蓋章，定期給予表現優良者獎勵</a:t>
            </a:r>
            <a:r>
              <a:rPr lang="zh-TW" altLang="en-US" sz="20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鼓勵孩子自我潛能的發揮</a:t>
            </a:r>
            <a:r>
              <a:rPr lang="zh-TW" altLang="en-US" sz="2000" dirty="0">
                <a:solidFill>
                  <a:schemeClr val="tx2"/>
                </a:solidFill>
                <a:latin typeface="+mn-ea"/>
              </a:rPr>
              <a:t>。</a:t>
            </a:r>
            <a:endParaRPr lang="en-US" altLang="zh-TW" sz="2000" dirty="0">
              <a:solidFill>
                <a:schemeClr val="tx2"/>
              </a:solidFill>
              <a:latin typeface="+mn-ea"/>
            </a:endParaRPr>
          </a:p>
          <a:p>
            <a:pPr marL="2509838" indent="-2509838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zh-TW" altLang="en-US" dirty="0">
                <a:solidFill>
                  <a:schemeClr val="tx2"/>
                </a:solidFill>
                <a:latin typeface="+mn-ea"/>
              </a:rPr>
              <a:t>     </a:t>
            </a:r>
            <a:r>
              <a:rPr lang="en-US" altLang="zh-TW" dirty="0">
                <a:solidFill>
                  <a:schemeClr val="tx2"/>
                </a:solidFill>
                <a:latin typeface="+mn-ea"/>
              </a:rPr>
              <a:t>(1)</a:t>
            </a:r>
            <a:r>
              <a:rPr lang="zh-TW" altLang="en-US" b="1" dirty="0">
                <a:solidFill>
                  <a:srgbClr val="7030A0"/>
                </a:solidFill>
                <a:latin typeface="+mn-ea"/>
              </a:rPr>
              <a:t>平時表現佳</a:t>
            </a:r>
            <a:r>
              <a:rPr lang="en-US" altLang="zh-TW" dirty="0">
                <a:solidFill>
                  <a:srgbClr val="7030A0"/>
                </a:solidFill>
                <a:latin typeface="+mn-ea"/>
                <a:ea typeface="新細明體" panose="02020500000000000000" pitchFamily="18" charset="-120"/>
              </a:rPr>
              <a:t>：</a:t>
            </a:r>
            <a:endParaRPr lang="en-US" altLang="zh-TW" dirty="0">
              <a:solidFill>
                <a:srgbClr val="7030A0"/>
              </a:solidFill>
              <a:latin typeface="+mn-ea"/>
            </a:endParaRPr>
          </a:p>
          <a:p>
            <a:pPr marL="622300" indent="0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準時上學、作業交齊、踴躍發言、專心上課、打掃用心、座位環境整潔、主動協助他人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等，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5/10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個小紅磁鐵兌換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個圓點貼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榮譽章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000" indent="0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en-US" altLang="zh-TW" dirty="0">
                <a:solidFill>
                  <a:schemeClr val="tx2"/>
                </a:solidFill>
                <a:latin typeface="+mn-ea"/>
              </a:rPr>
              <a:t>(2)</a:t>
            </a:r>
            <a:r>
              <a:rPr lang="zh-TW" altLang="en-US" b="1" dirty="0">
                <a:solidFill>
                  <a:srgbClr val="7030A0"/>
                </a:solidFill>
                <a:latin typeface="+mn-ea"/>
              </a:rPr>
              <a:t>用心寫作業</a:t>
            </a:r>
            <a:r>
              <a:rPr lang="zh-TW" altLang="en-US" b="1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dirty="0">
              <a:solidFill>
                <a:srgbClr val="7030A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622300" indent="0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聯絡本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每週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、國ㄇㄈ本、作業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5/10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個獎章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泡泡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兌換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個圓點貼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榮譽章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622300" indent="0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課本、習作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在校寫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分兌換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個圓點貼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榮譽章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indent="0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en-US" altLang="zh-TW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(3)</a:t>
            </a:r>
            <a:r>
              <a:rPr lang="zh-TW" altLang="en-US" b="1" dirty="0">
                <a:solidFill>
                  <a:srgbClr val="7030A0"/>
                </a:solidFill>
                <a:latin typeface="+mn-ea"/>
              </a:rPr>
              <a:t>學習很認真</a:t>
            </a:r>
            <a:r>
              <a:rPr lang="en-US" altLang="zh-TW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</a:p>
          <a:p>
            <a:pPr marL="533400" indent="-266700">
              <a:lnSpc>
                <a:spcPts val="3000"/>
              </a:lnSpc>
              <a:spcBef>
                <a:spcPts val="0"/>
              </a:spcBef>
              <a:buFontTx/>
              <a:buNone/>
            </a:pP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平時考和期中期末評量，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分兌換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個圓點貼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榮譽章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533400" indent="-266700">
              <a:lnSpc>
                <a:spcPts val="2200"/>
              </a:lnSpc>
              <a:buFontTx/>
              <a:buNone/>
            </a:pPr>
            <a:endParaRPr lang="en-US" altLang="zh-TW" sz="2000" dirty="0">
              <a:latin typeface="+mn-ea"/>
            </a:endParaRPr>
          </a:p>
          <a:p>
            <a:pPr marL="1701800" indent="-1339850">
              <a:lnSpc>
                <a:spcPts val="2800"/>
              </a:lnSpc>
              <a:buFontTx/>
              <a:buNone/>
            </a:pPr>
            <a:endParaRPr lang="en-US" altLang="zh-TW" sz="2800" dirty="0">
              <a:latin typeface="+mn-ea"/>
            </a:endParaRPr>
          </a:p>
          <a:p>
            <a:pPr marL="1701800" indent="-1339850">
              <a:lnSpc>
                <a:spcPts val="2800"/>
              </a:lnSpc>
              <a:buFontTx/>
              <a:buNone/>
            </a:pPr>
            <a:endParaRPr lang="zh-TW" altLang="en-US" sz="2800" u="sng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238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8" y="0"/>
            <a:ext cx="7543802" cy="80010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班級經營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(2/3)</a:t>
            </a:r>
            <a:endParaRPr lang="zh-TW" altLang="en-US" sz="54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1689" y="826476"/>
            <a:ext cx="8658239" cy="5503985"/>
          </a:xfrm>
        </p:spPr>
        <p:txBody>
          <a:bodyPr>
            <a:noAutofit/>
          </a:bodyPr>
          <a:lstStyle/>
          <a:p>
            <a:pPr marL="3136900" indent="-3136900">
              <a:lnSpc>
                <a:spcPts val="3600"/>
              </a:lnSpc>
              <a:buFontTx/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二、幹部工作分配：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89000" indent="-1422400">
              <a:lnSpc>
                <a:spcPts val="3600"/>
              </a:lnSpc>
              <a:spcBef>
                <a:spcPts val="0"/>
              </a:spcBef>
              <a:buFontTx/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1.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每個孩子都有機會擔任幹部，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培養認真負責及領導能力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視情況更換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89000" indent="-1422400">
              <a:lnSpc>
                <a:spcPts val="3600"/>
              </a:lnSpc>
              <a:spcBef>
                <a:spcPts val="0"/>
              </a:spcBef>
              <a:buFontTx/>
              <a:buNone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按照座號輪流當值日生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136900" indent="-3136900">
              <a:lnSpc>
                <a:spcPts val="3600"/>
              </a:lnSpc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三、多元評量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：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-1422400">
              <a:lnSpc>
                <a:spcPts val="36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包括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念、背、寫、畫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平時測驗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學習單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課堂表現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學習態度、口頭發表、學用品備齊、教具操作、小組討論表現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68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4" y="208490"/>
            <a:ext cx="8962054" cy="719667"/>
          </a:xfrm>
        </p:spPr>
        <p:txBody>
          <a:bodyPr anchor="ctr" anchorCtr="0">
            <a:noAutofit/>
          </a:bodyPr>
          <a:lstStyle/>
          <a:p>
            <a:pPr algn="ctr">
              <a:lnSpc>
                <a:spcPts val="7000"/>
              </a:lnSpc>
            </a:pP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導師自我介紹</a:t>
            </a:r>
            <a:endParaRPr lang="en-US" sz="54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3532" y="1008589"/>
            <a:ext cx="6782994" cy="455083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姓名：</a:t>
            </a:r>
            <a:r>
              <a:rPr lang="zh-TW" altLang="en-US" sz="48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郭乃菁 老師</a:t>
            </a:r>
            <a:endParaRPr lang="en-US" altLang="zh-TW" sz="48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l"/>
            </a:pP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年資：</a:t>
            </a:r>
            <a:r>
              <a:rPr lang="en-US" altLang="zh-TW" sz="48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48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en-US" altLang="zh-TW" sz="48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l"/>
            </a:pP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經歷：</a:t>
            </a:r>
            <a:r>
              <a:rPr lang="zh-TW" altLang="en-US" sz="48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中低年級導師</a:t>
            </a:r>
            <a:endParaRPr lang="en-US" altLang="zh-TW" sz="48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48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科任老師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77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5164" y="710980"/>
            <a:ext cx="8700380" cy="6147020"/>
          </a:xfrm>
        </p:spPr>
        <p:txBody>
          <a:bodyPr>
            <a:noAutofit/>
          </a:bodyPr>
          <a:lstStyle/>
          <a:p>
            <a:pPr marL="3136900" indent="-3136900">
              <a:lnSpc>
                <a:spcPts val="3600"/>
              </a:lnSpc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四、班級公約：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indent="0">
              <a:buAutoNum type="arabicPeriod"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輕聲慢步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，禁止奔跑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4375" indent="-352425"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約定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下課活動範圍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避免發生危險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indent="0"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雨天穿雨衣</a:t>
            </a:r>
            <a:r>
              <a:rPr lang="zh-TW" altLang="en-US" sz="28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不撐傘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1463" indent="-271463">
              <a:buNone/>
            </a:pP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後櫃要放備用雨衣，若無可向老師借，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隔天要歸還一件「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全新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兒童輕便雨衣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61950" indent="0"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結伴同行上廁所</a:t>
            </a:r>
            <a:r>
              <a:rPr lang="zh-TW" altLang="en-US" sz="28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避免上課上廁所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indent="0"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尊重他人</a:t>
            </a:r>
            <a:r>
              <a:rPr lang="zh-TW" altLang="en-US" sz="28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不碰觸傷害他人身體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安全遊戲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61950" indent="0"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主動打招呼、說話要溫柔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交朋友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zh-TW" altLang="en-US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923453" y="0"/>
            <a:ext cx="7543802" cy="800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b="1" i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班級經營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(3/3)</a:t>
            </a:r>
            <a:endParaRPr lang="zh-TW" altLang="en-US" sz="54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47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842" y="1513489"/>
            <a:ext cx="5522408" cy="3233976"/>
          </a:xfrm>
        </p:spPr>
        <p:txBody>
          <a:bodyPr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親師配合事項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8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276490" y="139701"/>
            <a:ext cx="8552919" cy="821267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親師配合事項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(1/6)</a:t>
            </a:r>
            <a:endParaRPr lang="zh-TW" altLang="en-US" sz="54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101599" y="960968"/>
            <a:ext cx="8902700" cy="5897032"/>
          </a:xfrm>
        </p:spPr>
        <p:txBody>
          <a:bodyPr>
            <a:noAutofit/>
          </a:bodyPr>
          <a:lstStyle/>
          <a:p>
            <a:pPr marL="266700" indent="-266700">
              <a:lnSpc>
                <a:spcPts val="3600"/>
              </a:lnSpc>
              <a:buNone/>
            </a:pPr>
            <a:r>
              <a:rPr lang="en-US" altLang="zh-TW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假請事先透過聯絡簿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或電話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告知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；病假或突發狀況，請於當天早上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-8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點直接聯絡老師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。社團或課後班請假請利用校網「學生請假系統」。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indent="-361950">
              <a:lnSpc>
                <a:spcPts val="3600"/>
              </a:lnSpc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養成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早睡早起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習慣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每天要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睡足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小時以上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，除了可促進神經系統和腦部發育、安定情緒及放鬆全身肌肉，還能思緒清楚、專注力集中。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7800" indent="-177800">
              <a:lnSpc>
                <a:spcPts val="3600"/>
              </a:lnSpc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晨間時光建立孩子學校生活及學習習慣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任務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請讓孩子早點進教室 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(7:30-7:50)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600"/>
              </a:lnSpc>
              <a:buNone/>
            </a:pPr>
            <a:endParaRPr 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10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327817" y="101601"/>
            <a:ext cx="8552919" cy="821267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親師配合事項     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(2/6)</a:t>
            </a:r>
            <a:endParaRPr lang="zh-TW" altLang="en-US" sz="54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7800" y="922868"/>
            <a:ext cx="8702936" cy="5833532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altLang="zh-TW" sz="28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每週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讀整天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在校用餐，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要帶餐盒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不鏽鋼碗*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2)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餐具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6700" indent="-266700">
              <a:lnSpc>
                <a:spcPts val="4000"/>
              </a:lnSpc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二、五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穿運動服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和運動鞋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其餘時間穿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便服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掛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名牌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勿穿涼鞋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避免跑跳受傷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6700" indent="-266700">
              <a:lnSpc>
                <a:spcPts val="4000"/>
              </a:lnSpc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文具以簡單為主，請準備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枝削尖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粗三角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鉛筆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(B)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好擦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的橡皮擦、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公分直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尺、彩虹筆放入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軟性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筆袋裡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自動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鉛筆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6700" indent="-266700">
              <a:lnSpc>
                <a:spcPts val="4000"/>
              </a:lnSpc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 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指導孩子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基本生活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技巧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使用蹲式廁所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擦屁股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、刷牙漱口、綁鞋帶、每日整理書桌書包及削鉛筆、穿脫掛摺雨衣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396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9798" y="234950"/>
            <a:ext cx="7543802" cy="72390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親師配合事項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(3/6)</a:t>
            </a:r>
            <a:endParaRPr lang="zh-TW" altLang="en-US" sz="54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500" y="1143000"/>
            <a:ext cx="8750300" cy="5467350"/>
          </a:xfrm>
        </p:spPr>
        <p:txBody>
          <a:bodyPr>
            <a:normAutofit/>
          </a:bodyPr>
          <a:lstStyle/>
          <a:p>
            <a:pPr marL="266700" indent="-266700">
              <a:buNone/>
            </a:pPr>
            <a:r>
              <a:rPr lang="en-US" altLang="zh-TW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zh-TW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指導孩子</a:t>
            </a:r>
            <a:r>
              <a:rPr lang="zh-TW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動手做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家事</a:t>
            </a:r>
            <a:r>
              <a:rPr lang="zh-TW" altLang="en-US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洗</a:t>
            </a:r>
            <a:r>
              <a:rPr lang="zh-TW" altLang="en-US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擰</a:t>
            </a:r>
            <a:r>
              <a:rPr lang="zh-TW" altLang="zh-TW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抹布、擦桌子</a:t>
            </a:r>
            <a:r>
              <a:rPr lang="zh-TW" altLang="en-US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用衛生紙擦拭便當盒</a:t>
            </a:r>
            <a:r>
              <a:rPr lang="zh-TW" altLang="en-US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、掃地、拖地</a:t>
            </a:r>
            <a:r>
              <a:rPr lang="en-US" altLang="zh-TW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zh-TW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多給予機會練習</a:t>
            </a:r>
            <a:r>
              <a:rPr lang="zh-TW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266700" indent="-266700">
              <a:buNone/>
            </a:pPr>
            <a:r>
              <a:rPr lang="en-US" altLang="zh-TW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zh-TW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課本、習作、</a:t>
            </a:r>
            <a:r>
              <a:rPr lang="zh-TW" altLang="en-US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簿</a:t>
            </a:r>
            <a:r>
              <a:rPr lang="zh-TW" altLang="zh-TW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本都放在</a:t>
            </a:r>
            <a:r>
              <a:rPr lang="zh-TW" altLang="en-US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教室抽屜</a:t>
            </a:r>
            <a:r>
              <a:rPr lang="zh-TW" altLang="zh-TW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</a:t>
            </a:r>
            <a:r>
              <a:rPr lang="zh-TW" altLang="zh-TW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當天</a:t>
            </a:r>
            <a:r>
              <a:rPr lang="zh-TW" altLang="en-US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zh-TW" altLang="zh-TW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或需要簽名時</a:t>
            </a:r>
            <a:r>
              <a:rPr lang="zh-TW" altLang="en-US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相關簿本</a:t>
            </a:r>
            <a:r>
              <a:rPr lang="zh-TW" altLang="zh-TW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才會帶回去。</a:t>
            </a:r>
            <a:r>
              <a:rPr lang="zh-TW" altLang="en-US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簿本請包上書套保護</a:t>
            </a:r>
            <a:r>
              <a:rPr lang="en-US" altLang="zh-TW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書本簿本的完整和整潔度也是評量項目之一</a:t>
            </a:r>
            <a:r>
              <a:rPr lang="en-US" altLang="zh-TW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5600" indent="-355600">
              <a:buNone/>
            </a:pPr>
            <a:r>
              <a:rPr lang="en-US" altLang="zh-TW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zh-TW" sz="2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指導孩子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每天主</a:t>
            </a:r>
            <a:r>
              <a:rPr lang="zh-TW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動拿出作業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、聯絡簿</a:t>
            </a:r>
            <a:r>
              <a:rPr lang="zh-TW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讓您檢查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並簽名</a:t>
            </a:r>
            <a:r>
              <a:rPr lang="zh-TW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自己整理書包</a:t>
            </a:r>
            <a:r>
              <a:rPr lang="en-US" altLang="zh-TW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別忘記交回通知單、收據</a:t>
            </a:r>
            <a:r>
              <a:rPr lang="en-US" altLang="zh-TW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考試簽名</a:t>
            </a:r>
            <a:r>
              <a:rPr lang="en-US" altLang="zh-TW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和學用品</a:t>
            </a:r>
            <a:r>
              <a:rPr lang="en-US" altLang="zh-TW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削尖鉛筆</a:t>
            </a:r>
            <a:r>
              <a:rPr lang="en-US" altLang="zh-TW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5600" indent="-355600">
              <a:buNone/>
            </a:pPr>
            <a:r>
              <a:rPr lang="zh-TW" altLang="zh-TW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蒐集資料、準備學用品、做家事、閱讀、念及背的作業一樣也是很重要，科任老師出的作業也請共同督促。</a:t>
            </a:r>
            <a:endParaRPr lang="en-US" altLang="zh-TW" sz="2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426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2759" y="0"/>
            <a:ext cx="7543802" cy="9525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親師配合事項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(4/6)</a:t>
            </a:r>
            <a:endParaRPr lang="zh-TW" altLang="en-US" sz="54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" y="952500"/>
            <a:ext cx="8712200" cy="5905500"/>
          </a:xfrm>
        </p:spPr>
        <p:txBody>
          <a:bodyPr>
            <a:noAutofit/>
          </a:bodyPr>
          <a:lstStyle/>
          <a:p>
            <a:pPr marL="444500" indent="-444500"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11.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注音符號是學習的基礎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家長陪伴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孩子複習或加強。若孩子已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熟注音符號，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多閱讀童詩或繪本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4500" indent="-444500"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12.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有助於語文能力的提升及價值觀的建立，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陪伴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養成每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天閱讀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習慣</a:t>
            </a:r>
            <a:r>
              <a:rPr lang="zh-TW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4500" indent="-444500">
              <a:buNone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★得閱讀者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得語文者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得各科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5600" indent="-355600"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善用聯絡本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。緩事可以先透過聯絡本和訊息和老師 討論，急事或要事直接和老師電話聯繫。</a:t>
            </a:r>
          </a:p>
          <a:p>
            <a:pPr marL="355600" indent="-355600">
              <a:buNone/>
            </a:pP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★當老師寫聯絡簿告知家長孩子在學校有某些狀況時，請家長</a:t>
            </a:r>
            <a:r>
              <a:rPr lang="zh-TW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口頭稱讚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針對表現有待加強的部分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缺交作業或訂正等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，指導與提醒孩子，以改善孩子在學校的問題。並請在聯絡簿給予老師回饋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例如：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OK!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或家長的想法及處理方式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5600" indent="-355600">
              <a:buNone/>
            </a:pP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4103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399" y="72428"/>
            <a:ext cx="7543802" cy="77558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親師配合事項 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(5/6)</a:t>
            </a:r>
            <a:endParaRPr lang="zh-TW" altLang="en-US" sz="54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2700" y="848008"/>
            <a:ext cx="9144000" cy="5476875"/>
          </a:xfrm>
        </p:spPr>
        <p:txBody>
          <a:bodyPr>
            <a:noAutofit/>
          </a:bodyPr>
          <a:lstStyle/>
          <a:p>
            <a:pPr marL="361950" indent="-361950">
              <a:buFontTx/>
              <a:buNone/>
              <a:defRPr/>
            </a:pP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14.</a:t>
            </a:r>
            <a:r>
              <a:rPr lang="zh-TW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、文具</a:t>
            </a:r>
            <a:r>
              <a:rPr lang="zh-TW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忘了帶來學校或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</a:t>
            </a:r>
            <a:r>
              <a:rPr lang="zh-TW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回家，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不要幫孩子送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東西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放學後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回教室拿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zh-TW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作業隔天利用下課補寫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，藉此養成細心和負責的態度。</a:t>
            </a:r>
            <a:endParaRPr lang="zh-TW" altLang="zh-TW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indent="-361950">
              <a:buNone/>
            </a:pP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15.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金錢、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零食、飲料和玩具到校</a:t>
            </a:r>
            <a:r>
              <a:rPr lang="zh-TW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，若有不時之需，老師會給予協助。</a:t>
            </a:r>
            <a:endParaRPr lang="en-US" altLang="zh-TW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4500" indent="-444500">
              <a:lnSpc>
                <a:spcPts val="3600"/>
              </a:lnSpc>
              <a:buNone/>
            </a:pP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16.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上課期間，不得使用手機、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智慧型手錶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 </a:t>
            </a:r>
            <a:r>
              <a:rPr lang="en-US" altLang="zh-TW" sz="32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3C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用品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560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若需於上學前、放學後聯繫，請填寫同意書，繳交學務處後才可帶至學校，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上課期間必須關機統一存放，放學前再自行拿回。</a:t>
            </a:r>
            <a:endParaRPr lang="en-US" altLang="zh-TW" sz="32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76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矩形 3"/>
          <p:cNvSpPr>
            <a:spLocks noChangeArrowheads="1"/>
          </p:cNvSpPr>
          <p:nvPr/>
        </p:nvSpPr>
        <p:spPr bwMode="auto">
          <a:xfrm>
            <a:off x="338138" y="1017917"/>
            <a:ext cx="8666161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17.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孩子與同學有爭執或對老師處理方式不清楚</a:t>
            </a:r>
            <a:endParaRPr lang="en-US" altLang="zh-TW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457200" indent="-457200" eaLnBrk="1" hangingPunct="1">
              <a:lnSpc>
                <a:spcPts val="5000"/>
              </a:lnSpc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引導孩子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練習自己處理事情</a:t>
            </a:r>
            <a:endParaRPr lang="en-US" altLang="zh-TW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eaLnBrk="1" hangingPunct="1">
              <a:lnSpc>
                <a:spcPts val="5000"/>
              </a:lnSpc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即時與老師聯絡</a:t>
            </a:r>
            <a:endParaRPr lang="en-US" altLang="zh-TW" sz="32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eaLnBrk="1" hangingPunct="1">
              <a:lnSpc>
                <a:spcPts val="5000"/>
              </a:lnSpc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理性安撫並了解情形，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切勿和孩子一起批評老師或同學</a:t>
            </a:r>
            <a:endParaRPr lang="en-US" altLang="zh-TW" sz="32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787399" y="72428"/>
            <a:ext cx="7543802" cy="77558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親師配合事項 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(6/6)</a:t>
            </a:r>
            <a:endParaRPr lang="zh-TW" altLang="en-US" sz="54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B29D1A8-E6A0-4140-B806-5C34A85D3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57" y="0"/>
            <a:ext cx="9292057" cy="68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92300" y="202947"/>
            <a:ext cx="5740400" cy="618653"/>
          </a:xfrm>
        </p:spPr>
        <p:txBody>
          <a:bodyPr lIns="0" tIns="0" rIns="0" bIns="0" anchor="ctr" anchorCtr="0">
            <a:noAutofit/>
          </a:bodyPr>
          <a:lstStyle/>
          <a:p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關於沒帶物品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3200" y="932725"/>
            <a:ext cx="8582308" cy="57919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沒帶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雨衣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，向老師借用，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隔天歸還一件全新的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孩子沒帶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餐具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，向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學務處登記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借用。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孩子沒帶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文具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，向老師借用，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扣點數用完當天歸還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弄髒衣褲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主動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向老師說，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換穿備用衣褲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孩子沒帶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水壺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用自己的漱口杯去裝水喝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孩子沒帶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聯絡簿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主動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向老師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借白紙抄寫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扣點數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，回家再抄寫在聯絡簿裡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勿直接黏貼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孩子缺交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老師會註記在聯絡簿，利用下課補寫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u="sng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缺交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天扣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分，</a:t>
            </a:r>
            <a:r>
              <a:rPr lang="zh-TW" altLang="en-US" sz="2800" u="sng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缺訂正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天扣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16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06574" y="172016"/>
            <a:ext cx="4153249" cy="691081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關於作業量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05" y="981003"/>
            <a:ext cx="8471837" cy="513155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作業量是老師按照進度分派每日作業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。若家長有個別想法，請適時與老師溝通，老師可依個別狀況予以斟酌調整，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但不可要求全班都減量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en-US" altLang="zh-TW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老師會說明作業要求，並帶著孩子把作業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一樣一樣，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連同聯絡簿全部放入「作業袋 」裡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。若孩子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「經常」漏帶作業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回家，可能是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注意力不集中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的情形，請家長留意與叮嚀孩子。</a:t>
            </a:r>
          </a:p>
        </p:txBody>
      </p:sp>
    </p:spTree>
    <p:extLst>
      <p:ext uri="{BB962C8B-B14F-4D97-AF65-F5344CB8AC3E}">
        <p14:creationId xmlns:p14="http://schemas.microsoft.com/office/powerpoint/2010/main" val="23259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11" y="177800"/>
            <a:ext cx="7543802" cy="9144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班親會流程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2656" y="1092200"/>
            <a:ext cx="7936311" cy="5765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推選班級家長代表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徵求班級志工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班級事務報告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討論事項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成立班級基金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親師交流平台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-LINE@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線上教學平台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-Google Classroom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59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6723" y="98864"/>
            <a:ext cx="5905651" cy="863097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關於遲到、請假出遊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791" y="1181100"/>
            <a:ext cx="8666922" cy="42291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遲到會在聯絡簿上蓋章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請準時上學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並扣一顆小紅點；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一週遲到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次以上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每次扣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顆小紅點以及生活科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上課期間盡量不要請假出遊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，建立孩子正確的學習態度。 </a:t>
            </a:r>
            <a:endParaRPr lang="en-US" altLang="zh-TW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73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0315" y="216714"/>
            <a:ext cx="5066235" cy="77256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關於學習跟不上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4652" y="1317027"/>
            <a:ext cx="8236448" cy="463685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常見的錯誤會在晨光時間統一講解，才讓孩子訂正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作業未訂正好，利用下課時間個別指導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幫助孩子釐清錯誤觀念，或修正錯誤學習習慣。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若當天還是無法把作業訂正好，會註記在聯絡簿，請家長陪伴與指導孩子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，隔天補交。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今日事今日畢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8676" y="1383431"/>
            <a:ext cx="8220075" cy="46368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若家長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不認同</a:t>
            </a: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老師利用下課時間個別指導孩子補寫功課及訂正，請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主動知會老師並討論折衷方法</a:t>
            </a:r>
            <a:r>
              <a:rPr lang="zh-TW" altLang="en-US" sz="4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別擔心向老師反應，老師會怎樣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您不當面說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而在私下說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會澆熄老師的熱忱，對孩子學習一點幫助也沒有。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44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842" y="1513489"/>
            <a:ext cx="5522408" cy="3233976"/>
          </a:xfrm>
        </p:spPr>
        <p:txBody>
          <a:bodyPr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課程教學計劃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815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42924" y="190500"/>
            <a:ext cx="4418276" cy="77256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學期成績核算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17911" y="835937"/>
            <a:ext cx="8486115" cy="6022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>
              <a:buFont typeface="Wingdings" panose="05000000000000000000" pitchFamily="2" charset="2"/>
              <a:buChar char="l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平時成績佔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一上無期中、期末評量</a:t>
            </a:r>
            <a:r>
              <a: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0000" lvl="1" indent="360000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簿本作業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念、背、寫、畫、準時交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</a:t>
            </a:r>
            <a:r>
              <a:rPr lang="zh-TW" altLang="en-US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％</a:t>
            </a:r>
            <a:endParaRPr lang="en-US" altLang="zh-TW" sz="2800" b="1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80000" lvl="1" indent="360000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平時測驗包括隨堂測驗、注音符號闖關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％</a:t>
            </a:r>
          </a:p>
          <a:p>
            <a:pPr marL="180000" lvl="1" indent="360000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課堂表現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學習專注度、口頭發表、學用品備齊、  </a:t>
            </a:r>
          </a:p>
          <a:p>
            <a:pPr marL="180000" lvl="1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教具操作</a:t>
            </a:r>
            <a:r>
              <a:rPr lang="zh-TW" altLang="en-US" sz="28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小組表現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……)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％</a:t>
            </a:r>
          </a:p>
          <a:p>
            <a:pPr marL="180000" lvl="1" indent="360000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學習單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％</a:t>
            </a:r>
          </a:p>
          <a:p>
            <a:pPr marL="355600" lvl="1" indent="-355600">
              <a:buFont typeface="Wingdings" panose="05000000000000000000" pitchFamily="2" charset="2"/>
              <a:buChar char="l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重視學習過程</a:t>
            </a:r>
            <a:endParaRPr lang="zh-TW" altLang="en-US" sz="32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3400" lvl="1" indent="-355600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請家長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重視孩子的學習態度與方法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，並視情況給予適時的協助</a:t>
            </a:r>
            <a:r>
              <a:rPr lang="zh-TW" altLang="en-US" sz="28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2925" lvl="1" indent="-361950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期末每班會頒發「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學期優良獎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名、進步獎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名、熱心服務獎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8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80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454817" y="82699"/>
            <a:ext cx="8552919" cy="821267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晨光時間的活動規劃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136264" y="670701"/>
            <a:ext cx="9144000" cy="59540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sz="2600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marL="457200" lvl="1" indent="0">
              <a:buNone/>
            </a:pPr>
            <a:endParaRPr lang="en-US" altLang="zh-TW" sz="2600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marL="457200" lvl="1" indent="0">
              <a:buNone/>
            </a:pPr>
            <a:endParaRPr lang="en-US" altLang="zh-TW" sz="2600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marL="457200" lvl="1" indent="0">
              <a:buNone/>
            </a:pPr>
            <a:endParaRPr lang="en-US" altLang="zh-TW" sz="2600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lvl="1">
              <a:buFont typeface="Wingdings" pitchFamily="2" charset="2"/>
              <a:buChar char="Ø"/>
            </a:pPr>
            <a:endParaRPr lang="en-US" altLang="zh-TW" sz="2600" dirty="0">
              <a:solidFill>
                <a:schemeClr val="tx2"/>
              </a:solidFill>
              <a:ea typeface="新細明體" panose="02020500000000000000" pitchFamily="18" charset="-120"/>
            </a:endParaRPr>
          </a:p>
          <a:p>
            <a:pPr lvl="1">
              <a:buFont typeface="Wingdings" pitchFamily="2" charset="2"/>
              <a:buChar char="Ø"/>
            </a:pPr>
            <a:endParaRPr lang="en-US" altLang="zh-TW" sz="4000" b="1" dirty="0">
              <a:solidFill>
                <a:srgbClr val="7030A0"/>
              </a:solidFill>
              <a:ea typeface="新細明體" panose="02020500000000000000" pitchFamily="18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3618F3B-9067-4641-B065-6003763A41F5}"/>
              </a:ext>
            </a:extLst>
          </p:cNvPr>
          <p:cNvSpPr txBox="1"/>
          <p:nvPr/>
        </p:nvSpPr>
        <p:spPr>
          <a:xfrm>
            <a:off x="387220" y="1003041"/>
            <a:ext cx="85529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交作業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抄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貼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聯絡本→值日生</a:t>
            </a:r>
            <a:r>
              <a:rPr lang="en-US" altLang="zh-TW" sz="48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輪流</a:t>
            </a:r>
            <a:r>
              <a:rPr lang="en-US" altLang="zh-TW" sz="48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晨間任務</a:t>
            </a:r>
            <a:r>
              <a:rPr lang="en-US" altLang="zh-TW" sz="4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評量已授課內容</a:t>
            </a:r>
            <a:r>
              <a:rPr lang="en-US" altLang="zh-TW" sz="4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先講解再訂正作業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閱讀</a:t>
            </a:r>
            <a:r>
              <a:rPr lang="en-US" altLang="zh-TW" sz="4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自己準備書籍</a:t>
            </a:r>
            <a:r>
              <a:rPr lang="en-US" altLang="zh-TW" sz="4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50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4232" y="175846"/>
            <a:ext cx="4104268" cy="785446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領域與課程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975238"/>
              </p:ext>
            </p:extLst>
          </p:nvPr>
        </p:nvGraphicFramePr>
        <p:xfrm>
          <a:off x="621323" y="961292"/>
          <a:ext cx="8346831" cy="5653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橢圓 4"/>
          <p:cNvSpPr/>
          <p:nvPr/>
        </p:nvSpPr>
        <p:spPr>
          <a:xfrm>
            <a:off x="3739662" y="2989385"/>
            <a:ext cx="2414953" cy="177018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一年級</a:t>
            </a:r>
          </a:p>
        </p:txBody>
      </p:sp>
    </p:spTree>
    <p:extLst>
      <p:ext uri="{BB962C8B-B14F-4D97-AF65-F5344CB8AC3E}">
        <p14:creationId xmlns:p14="http://schemas.microsoft.com/office/powerpoint/2010/main" val="10134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353215" y="158751"/>
            <a:ext cx="8552919" cy="821267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課程教學計畫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國語文</a:t>
            </a:r>
          </a:p>
        </p:txBody>
      </p:sp>
      <p:graphicFrame>
        <p:nvGraphicFramePr>
          <p:cNvPr id="7" name="內容版面配置區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931482"/>
              </p:ext>
            </p:extLst>
          </p:nvPr>
        </p:nvGraphicFramePr>
        <p:xfrm>
          <a:off x="485774" y="1195918"/>
          <a:ext cx="8163649" cy="4928657"/>
        </p:xfrm>
        <a:graphic>
          <a:graphicData uri="http://schemas.openxmlformats.org/drawingml/2006/table">
            <a:tbl>
              <a:tblPr firstRow="1" firstCol="1" lastRow="1" lastCol="1" bandRow="1" bandCol="1"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76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5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76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1pPr>
                      <a:lvl2pPr marL="4572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2pPr>
                      <a:lvl3pPr marL="9144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3pPr>
                      <a:lvl4pPr marL="13716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4pPr>
                      <a:lvl5pPr marL="18288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5pPr>
                      <a:lvl6pPr marL="22860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6pPr>
                      <a:lvl7pPr marL="27432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7pPr>
                      <a:lvl8pPr marL="32004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8pPr>
                      <a:lvl9pPr marL="36576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</a:rPr>
                        <a:t>語</a:t>
                      </a:r>
                      <a:endParaRPr lang="en-US" altLang="zh-TW" sz="2800" b="1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</a:rPr>
                        <a:t>文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5398" marR="4539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1pPr>
                      <a:lvl2pPr marL="4572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2pPr>
                      <a:lvl3pPr marL="9144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3pPr>
                      <a:lvl4pPr marL="13716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4pPr>
                      <a:lvl5pPr marL="18288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5pPr>
                      <a:lvl6pPr marL="22860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6pPr>
                      <a:lvl7pPr marL="27432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7pPr>
                      <a:lvl8pPr marL="32004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8pPr>
                      <a:lvl9pPr marL="36576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國</a:t>
                      </a:r>
                      <a:r>
                        <a:rPr lang="zh-TW" altLang="en-US" sz="2400" b="1" kern="100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     </a:t>
                      </a: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語</a:t>
                      </a:r>
                    </a:p>
                  </a:txBody>
                  <a:tcPr marL="45398" marR="4539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1pPr>
                      <a:lvl2pPr marL="4572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2pPr>
                      <a:lvl3pPr marL="9144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3pPr>
                      <a:lvl4pPr marL="13716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4pPr>
                      <a:lvl5pPr marL="18288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5pPr>
                      <a:lvl6pPr marL="22860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6pPr>
                      <a:lvl7pPr marL="27432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7pPr>
                      <a:lvl8pPr marL="32004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8pPr>
                      <a:lvl9pPr marL="36576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前十週為注音符號教學</a:t>
                      </a:r>
                      <a:r>
                        <a:rPr lang="en-US" altLang="zh-TW" sz="20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</a:t>
                      </a:r>
                      <a:r>
                        <a:rPr lang="en-US" altLang="zh-TW" sz="20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0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週注音符號闖關</a:t>
                      </a:r>
                      <a:r>
                        <a:rPr lang="en-US" altLang="zh-TW" sz="20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b="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5398" marR="4539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0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1pPr>
                      <a:lvl2pPr marL="4572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2pPr>
                      <a:lvl3pPr marL="9144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3pPr>
                      <a:lvl4pPr marL="13716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4pPr>
                      <a:lvl5pPr marL="18288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5pPr>
                      <a:lvl6pPr marL="22860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6pPr>
                      <a:lvl7pPr marL="27432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7pPr>
                      <a:lvl8pPr marL="32004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8pPr>
                      <a:lvl9pPr marL="36576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2"/>
                          </a:solidFill>
                          <a:effectLst/>
                        </a:rPr>
                        <a:t>本學期教學重點：</a:t>
                      </a:r>
                    </a:p>
                    <a:p>
                      <a:pPr marL="342900" lvl="0" indent="-342900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熟習注音符號</a:t>
                      </a:r>
                      <a:r>
                        <a:rPr lang="zh-TW" alt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拼讀寫</a:t>
                      </a:r>
                      <a:endParaRPr lang="zh-TW" sz="2400" b="0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國字的書寫、造詞及造句等</a:t>
                      </a:r>
                    </a:p>
                    <a:p>
                      <a:pPr marL="342900" lvl="0" indent="-342900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聆聽與說話能力的培養</a:t>
                      </a:r>
                      <a:endParaRPr lang="en-US" altLang="zh-TW" sz="2400" b="0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培養閱讀興趣</a:t>
                      </a:r>
                      <a:r>
                        <a:rPr lang="zh-TW" alt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TW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並養成閱讀</a:t>
                      </a:r>
                      <a:r>
                        <a:rPr lang="zh-TW" alt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</a:t>
                      </a:r>
                      <a:r>
                        <a:rPr lang="zh-TW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習慣</a:t>
                      </a:r>
                      <a:endParaRPr lang="en-US" altLang="zh-TW" sz="2400" b="0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alt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唐詩背誦</a:t>
                      </a:r>
                      <a:endParaRPr lang="zh-TW" sz="2400" b="0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5398" marR="4539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3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zh-TW" sz="1800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1pPr>
                      <a:lvl2pPr marL="457200" algn="l" defTabSz="914400" rtl="0" eaLnBrk="1" latinLnBrk="0" hangingPunct="1">
                        <a:defRPr lang="zh-TW" sz="1800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2pPr>
                      <a:lvl3pPr marL="914400" algn="l" defTabSz="914400" rtl="0" eaLnBrk="1" latinLnBrk="0" hangingPunct="1">
                        <a:defRPr lang="zh-TW" sz="1800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3pPr>
                      <a:lvl4pPr marL="1371600" algn="l" defTabSz="914400" rtl="0" eaLnBrk="1" latinLnBrk="0" hangingPunct="1">
                        <a:defRPr lang="zh-TW" sz="1800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4pPr>
                      <a:lvl5pPr marL="1828800" algn="l" defTabSz="914400" rtl="0" eaLnBrk="1" latinLnBrk="0" hangingPunct="1">
                        <a:defRPr lang="zh-TW" sz="1800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5pPr>
                      <a:lvl6pPr marL="2286000" algn="l" defTabSz="914400" rtl="0" eaLnBrk="1" latinLnBrk="0" hangingPunct="1">
                        <a:defRPr lang="zh-TW" sz="1800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6pPr>
                      <a:lvl7pPr marL="2743200" algn="l" defTabSz="914400" rtl="0" eaLnBrk="1" latinLnBrk="0" hangingPunct="1">
                        <a:defRPr lang="zh-TW" sz="1800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7pPr>
                      <a:lvl8pPr marL="3200400" algn="l" defTabSz="914400" rtl="0" eaLnBrk="1" latinLnBrk="0" hangingPunct="1">
                        <a:defRPr lang="zh-TW" sz="1800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8pPr>
                      <a:lvl9pPr marL="3657600" algn="l" defTabSz="914400" rtl="0" eaLnBrk="1" latinLnBrk="0" hangingPunct="1">
                        <a:defRPr lang="zh-TW" sz="1800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本</a:t>
                      </a: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土</a:t>
                      </a:r>
                      <a:r>
                        <a:rPr lang="zh-TW" altLang="en-US" sz="2400" b="1" kern="100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語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398" marR="4539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1pPr>
                      <a:lvl2pPr marL="4572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2pPr>
                      <a:lvl3pPr marL="9144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3pPr>
                      <a:lvl4pPr marL="13716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4pPr>
                      <a:lvl5pPr marL="18288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5pPr>
                      <a:lvl6pPr marL="22860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6pPr>
                      <a:lvl7pPr marL="27432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7pPr>
                      <a:lvl8pPr marL="32004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8pPr>
                      <a:lvl9pPr marL="36576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0" kern="100" dirty="0">
                          <a:solidFill>
                            <a:schemeClr val="tx2"/>
                          </a:solidFill>
                          <a:effectLst/>
                        </a:rPr>
                        <a:t>科任課，</a:t>
                      </a:r>
                      <a:r>
                        <a:rPr lang="zh-TW" sz="2000" b="0" kern="100" dirty="0">
                          <a:solidFill>
                            <a:schemeClr val="tx2"/>
                          </a:solidFill>
                          <a:effectLst/>
                        </a:rPr>
                        <a:t>著重在說和聽。</a:t>
                      </a:r>
                      <a:r>
                        <a:rPr lang="zh-TW" altLang="en-US" sz="2000" b="0" kern="100" dirty="0">
                          <a:solidFill>
                            <a:srgbClr val="FF0000"/>
                          </a:solidFill>
                          <a:effectLst/>
                        </a:rPr>
                        <a:t>配合課程進度聽閩</a:t>
                      </a:r>
                      <a:r>
                        <a:rPr lang="en-US" altLang="zh-TW" sz="2000" b="0" kern="100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rgbClr val="FF0000"/>
                          </a:solidFill>
                          <a:effectLst/>
                        </a:rPr>
                        <a:t>客</a:t>
                      </a:r>
                      <a:r>
                        <a:rPr lang="en-US" altLang="zh-TW" sz="2000" b="0" kern="1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r>
                        <a:rPr lang="zh-TW" altLang="en-US" sz="2000" b="0" kern="100" dirty="0">
                          <a:solidFill>
                            <a:srgbClr val="FF0000"/>
                          </a:solidFill>
                          <a:effectLst/>
                        </a:rPr>
                        <a:t>語</a:t>
                      </a:r>
                      <a:r>
                        <a:rPr lang="en-US" altLang="zh-TW" sz="2000" b="0" kern="100" dirty="0">
                          <a:solidFill>
                            <a:srgbClr val="FF0000"/>
                          </a:solidFill>
                          <a:effectLst/>
                        </a:rPr>
                        <a:t>CD</a:t>
                      </a:r>
                      <a:r>
                        <a:rPr lang="zh-TW" altLang="en-US" sz="2000" b="0" kern="100" dirty="0">
                          <a:solidFill>
                            <a:schemeClr val="tx2"/>
                          </a:solidFill>
                          <a:effectLst/>
                        </a:rPr>
                        <a:t>，鼓勵</a:t>
                      </a:r>
                      <a:r>
                        <a:rPr lang="zh-TW" altLang="en-US" sz="2000" b="0" kern="100" dirty="0">
                          <a:solidFill>
                            <a:srgbClr val="FF0000"/>
                          </a:solidFill>
                          <a:effectLst/>
                        </a:rPr>
                        <a:t>多聽多念</a:t>
                      </a:r>
                      <a:r>
                        <a:rPr lang="zh-TW" altLang="en-US" sz="2000" b="0" kern="100" dirty="0">
                          <a:solidFill>
                            <a:schemeClr val="tx2"/>
                          </a:solidFill>
                          <a:effectLst/>
                        </a:rPr>
                        <a:t>。</a:t>
                      </a:r>
                    </a:p>
                  </a:txBody>
                  <a:tcPr marL="45398" marR="4539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4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1pPr>
                      <a:lvl2pPr marL="4572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2pPr>
                      <a:lvl3pPr marL="9144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3pPr>
                      <a:lvl4pPr marL="13716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4pPr>
                      <a:lvl5pPr marL="18288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5pPr>
                      <a:lvl6pPr marL="22860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6pPr>
                      <a:lvl7pPr marL="27432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7pPr>
                      <a:lvl8pPr marL="32004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8pPr>
                      <a:lvl9pPr marL="36576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悅遊</a:t>
                      </a:r>
                      <a:endParaRPr lang="en-US" altLang="zh-TW" sz="2400" b="1" kern="100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國際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5398" marR="4539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1pPr>
                      <a:lvl2pPr marL="4572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2pPr>
                      <a:lvl3pPr marL="9144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3pPr>
                      <a:lvl4pPr marL="13716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4pPr>
                      <a:lvl5pPr marL="18288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5pPr>
                      <a:lvl6pPr marL="22860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6pPr>
                      <a:lvl7pPr marL="27432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7pPr>
                      <a:lvl8pPr marL="32004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8pPr>
                      <a:lvl9pPr marL="36576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2"/>
                          </a:solidFill>
                          <a:effectLst/>
                        </a:rPr>
                        <a:t>科任課，</a:t>
                      </a:r>
                      <a:r>
                        <a:rPr lang="zh-TW" altLang="zh-TW" sz="2000" b="0" kern="100" dirty="0">
                          <a:solidFill>
                            <a:schemeClr val="tx2"/>
                          </a:solidFill>
                          <a:effectLst/>
                        </a:rPr>
                        <a:t>著重在說和聽</a:t>
                      </a:r>
                      <a:r>
                        <a:rPr lang="zh-TW" altLang="en-US" sz="2000" b="0" kern="100" dirty="0">
                          <a:solidFill>
                            <a:schemeClr val="tx2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。</a:t>
                      </a:r>
                      <a:r>
                        <a:rPr lang="zh-TW" altLang="en-US" sz="2000" b="0" kern="100" dirty="0">
                          <a:solidFill>
                            <a:srgbClr val="FF0000"/>
                          </a:solidFill>
                          <a:effectLst/>
                        </a:rPr>
                        <a:t>配合課程進度聽英文</a:t>
                      </a:r>
                      <a:r>
                        <a:rPr lang="en-US" altLang="zh-TW" sz="2000" b="0" kern="100" dirty="0">
                          <a:solidFill>
                            <a:srgbClr val="FF0000"/>
                          </a:solidFill>
                          <a:effectLst/>
                        </a:rPr>
                        <a:t>CD</a:t>
                      </a:r>
                      <a:r>
                        <a:rPr lang="zh-TW" altLang="en-US" sz="2000" b="0" kern="100" dirty="0">
                          <a:solidFill>
                            <a:schemeClr val="tx2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，</a:t>
                      </a:r>
                      <a:r>
                        <a:rPr lang="zh-TW" altLang="en-US" sz="2000" b="0" kern="100" dirty="0">
                          <a:solidFill>
                            <a:schemeClr val="tx2"/>
                          </a:solidFill>
                          <a:effectLst/>
                        </a:rPr>
                        <a:t>鼓勵</a:t>
                      </a:r>
                      <a:r>
                        <a:rPr lang="zh-TW" altLang="en-US" sz="2000" b="0" kern="100" dirty="0">
                          <a:solidFill>
                            <a:srgbClr val="FF0000"/>
                          </a:solidFill>
                          <a:effectLst/>
                        </a:rPr>
                        <a:t>多聽多念</a:t>
                      </a:r>
                      <a:r>
                        <a:rPr lang="zh-TW" altLang="en-US" sz="2000" b="0" kern="100" dirty="0">
                          <a:solidFill>
                            <a:schemeClr val="tx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b="0" kern="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5398" marR="45398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82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6" t="2733" r="4153" b="32217"/>
          <a:stretch/>
        </p:blipFill>
        <p:spPr bwMode="auto">
          <a:xfrm>
            <a:off x="1405732" y="1862880"/>
            <a:ext cx="2687637" cy="338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1" t="19076" r="5077" b="9409"/>
          <a:stretch/>
        </p:blipFill>
        <p:spPr bwMode="auto">
          <a:xfrm>
            <a:off x="5062539" y="1597024"/>
            <a:ext cx="2728912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矩形 3"/>
          <p:cNvSpPr>
            <a:spLocks noChangeArrowheads="1"/>
          </p:cNvSpPr>
          <p:nvPr/>
        </p:nvSpPr>
        <p:spPr bwMode="auto">
          <a:xfrm>
            <a:off x="862807" y="201613"/>
            <a:ext cx="79930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5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注音符號教學：圖像學習</a:t>
            </a:r>
            <a:endParaRPr lang="en-US" altLang="zh-TW" sz="54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210300" y="4088404"/>
            <a:ext cx="2770585" cy="1277345"/>
            <a:chOff x="6210300" y="4088404"/>
            <a:chExt cx="2770585" cy="1277345"/>
          </a:xfrm>
        </p:grpSpPr>
        <p:sp>
          <p:nvSpPr>
            <p:cNvPr id="3" name="矩形 2"/>
            <p:cNvSpPr/>
            <p:nvPr/>
          </p:nvSpPr>
          <p:spPr>
            <a:xfrm>
              <a:off x="6210300" y="4088404"/>
              <a:ext cx="704850" cy="3151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圖說文字 5"/>
            <p:cNvSpPr/>
            <p:nvPr/>
          </p:nvSpPr>
          <p:spPr>
            <a:xfrm>
              <a:off x="7964091" y="4727574"/>
              <a:ext cx="1016794" cy="638175"/>
            </a:xfrm>
            <a:prstGeom prst="wedgeRectCallout">
              <a:avLst>
                <a:gd name="adj1" fmla="val -154592"/>
                <a:gd name="adj2" fmla="val -103172"/>
              </a:avLst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字音</a:t>
              </a: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312570" y="1597024"/>
            <a:ext cx="3668315" cy="2019299"/>
            <a:chOff x="5312570" y="1597024"/>
            <a:chExt cx="3668315" cy="2019299"/>
          </a:xfrm>
        </p:grpSpPr>
        <p:sp>
          <p:nvSpPr>
            <p:cNvPr id="7" name="矩形 6"/>
            <p:cNvSpPr/>
            <p:nvPr/>
          </p:nvSpPr>
          <p:spPr>
            <a:xfrm>
              <a:off x="5312570" y="1597024"/>
              <a:ext cx="2228850" cy="2019299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圖說文字 10"/>
            <p:cNvSpPr/>
            <p:nvPr/>
          </p:nvSpPr>
          <p:spPr>
            <a:xfrm>
              <a:off x="7964091" y="2416174"/>
              <a:ext cx="1016794" cy="638175"/>
            </a:xfrm>
            <a:prstGeom prst="wedgeRectCallout">
              <a:avLst>
                <a:gd name="adj1" fmla="val -91829"/>
                <a:gd name="adj2" fmla="val -18097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字形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727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504824"/>
              </p:ext>
            </p:extLst>
          </p:nvPr>
        </p:nvGraphicFramePr>
        <p:xfrm>
          <a:off x="250825" y="1341438"/>
          <a:ext cx="8569325" cy="4895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6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幼兒園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小一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注音符號教學目標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88900" indent="-88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2400" kern="100" dirty="0">
                          <a:solidFill>
                            <a:schemeClr val="tx2"/>
                          </a:solidFill>
                          <a:effectLst/>
                        </a:rPr>
                        <a:t>字的拼讀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zh-TW" sz="2400" kern="100" dirty="0">
                        <a:solidFill>
                          <a:schemeClr val="tx2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2400" kern="100" dirty="0">
                          <a:solidFill>
                            <a:schemeClr val="tx2"/>
                          </a:solidFill>
                          <a:effectLst/>
                        </a:rPr>
                        <a:t>閱讀理解</a:t>
                      </a:r>
                    </a:p>
                    <a:p>
                      <a:pPr marL="177800" indent="-1778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2400" kern="100" dirty="0">
                          <a:solidFill>
                            <a:schemeClr val="tx2"/>
                          </a:solidFill>
                          <a:effectLst/>
                        </a:rPr>
                        <a:t>學習工具，用注音符號閱讀、拼音，目標是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</a:rPr>
                        <a:t>快速理解、掌握詞意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教學法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2400" kern="100" dirty="0">
                          <a:solidFill>
                            <a:schemeClr val="tx2"/>
                          </a:solidFill>
                          <a:effectLst/>
                        </a:rPr>
                        <a:t>直接法</a:t>
                      </a:r>
                    </a:p>
                    <a:p>
                      <a:pPr marL="177800" indent="-1778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sz="2400" kern="100" dirty="0">
                          <a:solidFill>
                            <a:schemeClr val="tx2"/>
                          </a:solidFill>
                          <a:effectLst/>
                        </a:rPr>
                        <a:t>三拼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2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綜合教學法</a:t>
                      </a:r>
                      <a:r>
                        <a:rPr lang="zh-TW" sz="2400" kern="100" dirty="0">
                          <a:solidFill>
                            <a:schemeClr val="tx2"/>
                          </a:solidFill>
                          <a:effectLst/>
                        </a:rPr>
                        <a:t>，快速拼音彈性較大</a:t>
                      </a: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句→詞→符號</a:t>
                      </a: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二拼</a:t>
                      </a: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反拼→聽考</a:t>
                      </a: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舉例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2"/>
                          </a:solidFill>
                          <a:effectLst/>
                        </a:rPr>
                        <a:t>1.</a:t>
                      </a:r>
                      <a:r>
                        <a:rPr lang="zh-TW" sz="2400" kern="100" dirty="0">
                          <a:solidFill>
                            <a:schemeClr val="tx2"/>
                          </a:solidFill>
                          <a:effectLst/>
                        </a:rPr>
                        <a:t>ㄒㄧㄤ</a:t>
                      </a:r>
                      <a:r>
                        <a:rPr lang="en-US" sz="2400" kern="100" dirty="0">
                          <a:solidFill>
                            <a:schemeClr val="tx2"/>
                          </a:solidFill>
                          <a:effectLst/>
                        </a:rPr>
                        <a:t>   </a:t>
                      </a:r>
                      <a:r>
                        <a:rPr lang="zh-TW" sz="2400" kern="100" dirty="0">
                          <a:solidFill>
                            <a:schemeClr val="tx2"/>
                          </a:solidFill>
                          <a:effectLst/>
                        </a:rPr>
                        <a:t>→</a:t>
                      </a:r>
                      <a:r>
                        <a:rPr lang="en-US" sz="2400" kern="100" dirty="0">
                          <a:solidFill>
                            <a:schemeClr val="tx2"/>
                          </a:solidFill>
                          <a:effectLst/>
                        </a:rPr>
                        <a:t>      </a:t>
                      </a:r>
                      <a:r>
                        <a:rPr lang="zh-TW" sz="2400" kern="100" dirty="0">
                          <a:solidFill>
                            <a:schemeClr val="tx2"/>
                          </a:solidFill>
                          <a:effectLst/>
                        </a:rPr>
                        <a:t>香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2"/>
                          </a:solidFill>
                          <a:effectLst/>
                        </a:rPr>
                        <a:t>2. </a:t>
                      </a:r>
                      <a:r>
                        <a:rPr lang="zh-TW" sz="2400" kern="100" dirty="0">
                          <a:solidFill>
                            <a:schemeClr val="tx2"/>
                          </a:solidFill>
                          <a:effectLst/>
                        </a:rPr>
                        <a:t>ㄒㄧㄣ</a:t>
                      </a:r>
                      <a:r>
                        <a:rPr lang="en-US" sz="2400" kern="100" dirty="0">
                          <a:solidFill>
                            <a:schemeClr val="tx2"/>
                          </a:solidFill>
                          <a:effectLst/>
                        </a:rPr>
                        <a:t>  </a:t>
                      </a:r>
                      <a:r>
                        <a:rPr lang="zh-TW" sz="2400" kern="100" dirty="0">
                          <a:solidFill>
                            <a:schemeClr val="tx2"/>
                          </a:solidFill>
                          <a:effectLst/>
                        </a:rPr>
                        <a:t>→</a:t>
                      </a:r>
                      <a:r>
                        <a:rPr lang="en-US" sz="2400" kern="100" dirty="0">
                          <a:solidFill>
                            <a:schemeClr val="tx2"/>
                          </a:solidFill>
                          <a:effectLst/>
                        </a:rPr>
                        <a:t>   </a:t>
                      </a:r>
                      <a:r>
                        <a:rPr lang="zh-TW" sz="2400" kern="100" dirty="0">
                          <a:solidFill>
                            <a:schemeClr val="tx2"/>
                          </a:solidFill>
                          <a:effectLst/>
                        </a:rPr>
                        <a:t>信</a:t>
                      </a:r>
                      <a:endParaRPr lang="zh-TW" sz="2400" kern="100" dirty="0">
                        <a:solidFill>
                          <a:schemeClr val="tx2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2"/>
                          </a:solidFill>
                          <a:effectLst/>
                        </a:rPr>
                        <a:t>香 </a:t>
                      </a:r>
                      <a:r>
                        <a:rPr lang="zh-TW" altLang="zh-TW" sz="2400" kern="100" dirty="0">
                          <a:solidFill>
                            <a:schemeClr val="tx2"/>
                          </a:solidFill>
                          <a:effectLst/>
                        </a:rPr>
                        <a:t>→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</a:rPr>
                        <a:t>ㄒ</a:t>
                      </a: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+ </a:t>
                      </a:r>
                      <a:r>
                        <a:rPr lang="zh-TW" altLang="zh-TW" sz="2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ㄧㄤ</a:t>
                      </a:r>
                      <a:endParaRPr lang="zh-TW" altLang="en-US" sz="2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2"/>
                          </a:solidFill>
                          <a:effectLst/>
                        </a:rPr>
                        <a:t>信</a:t>
                      </a:r>
                      <a:r>
                        <a:rPr lang="en-US" sz="2400" kern="1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zh-TW" altLang="zh-TW" sz="2400" kern="100" dirty="0">
                          <a:solidFill>
                            <a:schemeClr val="tx2"/>
                          </a:solidFill>
                          <a:effectLst/>
                        </a:rPr>
                        <a:t>→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</a:rPr>
                        <a:t>ㄒ</a:t>
                      </a:r>
                      <a:r>
                        <a:rPr lang="en-US" altLang="zh-TW" sz="2400" kern="1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+</a:t>
                      </a:r>
                      <a:r>
                        <a:rPr lang="en-US" altLang="zh-TW" sz="2400" kern="100" dirty="0">
                          <a:solidFill>
                            <a:schemeClr val="tx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altLang="zh-TW" sz="2400" b="1" u="none" kern="100" dirty="0">
                          <a:solidFill>
                            <a:srgbClr val="FF0000"/>
                          </a:solidFill>
                          <a:effectLst/>
                        </a:rPr>
                        <a:t>ㄧㄣ</a:t>
                      </a:r>
                      <a:r>
                        <a:rPr lang="zh-TW" altLang="en-US" sz="2400" b="1" u="none" kern="100" dirty="0">
                          <a:solidFill>
                            <a:srgbClr val="FF0000"/>
                          </a:solidFill>
                          <a:effectLst/>
                        </a:rPr>
                        <a:t>ˋ</a:t>
                      </a:r>
                      <a:endParaRPr lang="zh-TW" sz="2400" b="1" u="none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9352" name="矩形 3"/>
          <p:cNvSpPr>
            <a:spLocks noChangeArrowheads="1"/>
          </p:cNvSpPr>
          <p:nvPr/>
        </p:nvSpPr>
        <p:spPr bwMode="auto">
          <a:xfrm>
            <a:off x="768076" y="184533"/>
            <a:ext cx="79930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5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注音符號教學：幼小銜接</a:t>
            </a:r>
            <a:endParaRPr lang="en-US" altLang="zh-TW" sz="54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15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矩形 3"/>
          <p:cNvSpPr>
            <a:spLocks noChangeArrowheads="1"/>
          </p:cNvSpPr>
          <p:nvPr/>
        </p:nvSpPr>
        <p:spPr bwMode="auto">
          <a:xfrm>
            <a:off x="1269508" y="253726"/>
            <a:ext cx="79930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5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注音符號教學：聲調</a:t>
            </a:r>
            <a:endParaRPr lang="en-US" altLang="zh-TW" sz="54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555171"/>
              </p:ext>
            </p:extLst>
          </p:nvPr>
        </p:nvGraphicFramePr>
        <p:xfrm>
          <a:off x="981075" y="1072023"/>
          <a:ext cx="7686675" cy="5030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8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0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5400" dirty="0">
                          <a:solidFill>
                            <a:schemeClr val="tx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口訣</a:t>
                      </a:r>
                      <a:endParaRPr lang="en-US" altLang="zh-TW" sz="5400" dirty="0">
                        <a:solidFill>
                          <a:schemeClr val="tx2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9" marR="6856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4800" kern="100" dirty="0">
                          <a:effectLst/>
                        </a:rPr>
                        <a:t>一聲</a:t>
                      </a:r>
                      <a:r>
                        <a:rPr lang="en-US" altLang="zh-TW" sz="4800" kern="100" dirty="0">
                          <a:effectLst/>
                        </a:rPr>
                        <a:t>:</a:t>
                      </a:r>
                      <a:r>
                        <a:rPr lang="zh-TW" altLang="en-US" sz="4800" kern="100" dirty="0">
                          <a:effectLst/>
                        </a:rPr>
                        <a:t>溫柔音</a:t>
                      </a:r>
                      <a:r>
                        <a:rPr lang="en-US" sz="4800" kern="100" dirty="0">
                          <a:effectLst/>
                        </a:rPr>
                        <a:t>(</a:t>
                      </a:r>
                      <a:r>
                        <a:rPr lang="zh-TW" sz="4800" kern="100" dirty="0">
                          <a:effectLst/>
                        </a:rPr>
                        <a:t>輕且弱</a:t>
                      </a:r>
                      <a:r>
                        <a:rPr lang="en-US" sz="4800" kern="100" dirty="0">
                          <a:effectLst/>
                        </a:rPr>
                        <a:t>)</a:t>
                      </a:r>
                      <a:endParaRPr lang="zh-TW" sz="48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4800" kern="100" dirty="0">
                          <a:effectLst/>
                        </a:rPr>
                        <a:t>二聲</a:t>
                      </a:r>
                      <a:r>
                        <a:rPr lang="en-US" altLang="zh-TW" sz="4800" kern="100" dirty="0">
                          <a:effectLst/>
                        </a:rPr>
                        <a:t>:</a:t>
                      </a:r>
                      <a:r>
                        <a:rPr lang="zh-TW" sz="4800" kern="100" dirty="0">
                          <a:effectLst/>
                        </a:rPr>
                        <a:t>往上飛</a:t>
                      </a:r>
                      <a:r>
                        <a:rPr lang="en-US" sz="4800" kern="100" dirty="0">
                          <a:effectLst/>
                        </a:rPr>
                        <a:t>(</a:t>
                      </a:r>
                      <a:r>
                        <a:rPr lang="zh-TW" sz="4800" kern="100" dirty="0">
                          <a:effectLst/>
                        </a:rPr>
                        <a:t>拉長音</a:t>
                      </a:r>
                      <a:r>
                        <a:rPr lang="en-US" sz="4800" kern="100" dirty="0">
                          <a:effectLst/>
                        </a:rPr>
                        <a:t>)</a:t>
                      </a:r>
                      <a:endParaRPr lang="zh-TW" sz="48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4800" kern="100" dirty="0">
                          <a:effectLst/>
                        </a:rPr>
                        <a:t>三聲</a:t>
                      </a:r>
                      <a:r>
                        <a:rPr lang="en-US" altLang="zh-TW" sz="4800" kern="100" dirty="0">
                          <a:effectLst/>
                        </a:rPr>
                        <a:t>:</a:t>
                      </a:r>
                      <a:r>
                        <a:rPr lang="zh-TW" sz="4800" kern="100" dirty="0">
                          <a:effectLst/>
                        </a:rPr>
                        <a:t>上廁所</a:t>
                      </a:r>
                      <a:r>
                        <a:rPr lang="en-US" sz="4800" kern="100" dirty="0">
                          <a:effectLst/>
                        </a:rPr>
                        <a:t>(</a:t>
                      </a:r>
                      <a:r>
                        <a:rPr lang="zh-TW" altLang="en-US" sz="4800" kern="100" dirty="0">
                          <a:effectLst/>
                        </a:rPr>
                        <a:t>尾音輕</a:t>
                      </a:r>
                      <a:r>
                        <a:rPr lang="en-US" sz="4800" kern="100" dirty="0">
                          <a:effectLst/>
                        </a:rPr>
                        <a:t>)</a:t>
                      </a:r>
                      <a:endParaRPr lang="zh-TW" sz="48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4800" kern="100" dirty="0">
                          <a:effectLst/>
                        </a:rPr>
                        <a:t>四聲</a:t>
                      </a:r>
                      <a:r>
                        <a:rPr lang="en-US" altLang="zh-TW" sz="4800" kern="100" dirty="0">
                          <a:effectLst/>
                        </a:rPr>
                        <a:t>:</a:t>
                      </a:r>
                      <a:r>
                        <a:rPr lang="zh-TW" altLang="en-US" sz="4800" kern="100" dirty="0">
                          <a:effectLst/>
                        </a:rPr>
                        <a:t>超</a:t>
                      </a:r>
                      <a:r>
                        <a:rPr lang="zh-TW" sz="4800" kern="100" dirty="0">
                          <a:effectLst/>
                        </a:rPr>
                        <a:t>生氣</a:t>
                      </a:r>
                      <a:r>
                        <a:rPr lang="en-US" sz="4800" kern="100" dirty="0">
                          <a:effectLst/>
                        </a:rPr>
                        <a:t>(</a:t>
                      </a:r>
                      <a:r>
                        <a:rPr lang="zh-TW" altLang="en-US" sz="4800" kern="100" dirty="0">
                          <a:effectLst/>
                        </a:rPr>
                        <a:t>用力念</a:t>
                      </a:r>
                      <a:r>
                        <a:rPr lang="en-US" sz="4800" kern="100" dirty="0">
                          <a:effectLst/>
                        </a:rPr>
                        <a:t>)</a:t>
                      </a:r>
                      <a:endParaRPr lang="zh-TW" sz="48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4800" kern="100" dirty="0">
                          <a:effectLst/>
                        </a:rPr>
                        <a:t>輕聲</a:t>
                      </a:r>
                      <a:r>
                        <a:rPr lang="en-US" altLang="zh-TW" sz="4800" kern="100" dirty="0">
                          <a:effectLst/>
                        </a:rPr>
                        <a:t>:</a:t>
                      </a:r>
                      <a:r>
                        <a:rPr lang="zh-TW" sz="4800" kern="100" dirty="0">
                          <a:effectLst/>
                        </a:rPr>
                        <a:t>撞到頭</a:t>
                      </a:r>
                      <a:r>
                        <a:rPr lang="en-US" sz="4800" kern="100" dirty="0">
                          <a:effectLst/>
                        </a:rPr>
                        <a:t>(</a:t>
                      </a:r>
                      <a:r>
                        <a:rPr lang="zh-TW" altLang="en-US" sz="4800" kern="100" dirty="0">
                          <a:effectLst/>
                        </a:rPr>
                        <a:t>短促</a:t>
                      </a:r>
                      <a:r>
                        <a:rPr lang="zh-TW" altLang="en-US" sz="48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、</a:t>
                      </a:r>
                      <a:r>
                        <a:rPr lang="zh-TW" sz="4800" kern="100" dirty="0">
                          <a:effectLst/>
                        </a:rPr>
                        <a:t>停頓</a:t>
                      </a:r>
                      <a:r>
                        <a:rPr lang="en-US" sz="4800" kern="100" dirty="0">
                          <a:effectLst/>
                        </a:rPr>
                        <a:t>)</a:t>
                      </a:r>
                      <a:endParaRPr lang="zh-TW" sz="4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69" marR="685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264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407" y="1104900"/>
            <a:ext cx="5143502" cy="323003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感謝班級</a:t>
            </a:r>
            <a:br>
              <a:rPr lang="en-US" altLang="zh-TW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家長代表</a:t>
            </a:r>
          </a:p>
        </p:txBody>
      </p:sp>
    </p:spTree>
    <p:extLst>
      <p:ext uri="{BB962C8B-B14F-4D97-AF65-F5344CB8AC3E}">
        <p14:creationId xmlns:p14="http://schemas.microsoft.com/office/powerpoint/2010/main" val="5873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0916" y="101599"/>
            <a:ext cx="7891798" cy="738554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班級教學配合事項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5815" y="840153"/>
            <a:ext cx="8382000" cy="5738447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拼讀符號時，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搭配聲調手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：左手指字，右手比聲調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方便書寫時確認聲調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朗讀時，一手壓一手指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指字念讀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 張嘴念咬字清，唸到語詞或標點要停頓。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寫字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執筆和坐姿要正確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寫字前先確認筆畫數，再找起筆位置，並觀察每一筆畫的走向和長短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「十字格」是用來幫助孩子留意每一筆畫的位置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寫字時，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筆順要正確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，避免寫錯字。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造詞、造句、圖畫日記，請引導孩子練習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，切勿直接告訴他答案。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797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652057" y="190501"/>
            <a:ext cx="6463244" cy="821267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課程教學計畫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394893"/>
              </p:ext>
            </p:extLst>
          </p:nvPr>
        </p:nvGraphicFramePr>
        <p:xfrm>
          <a:off x="565675" y="1659468"/>
          <a:ext cx="8229600" cy="33874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3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5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623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1pPr>
                      <a:lvl2pPr marL="4572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2pPr>
                      <a:lvl3pPr marL="9144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3pPr>
                      <a:lvl4pPr marL="13716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4pPr>
                      <a:lvl5pPr marL="18288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5pPr>
                      <a:lvl6pPr marL="22860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6pPr>
                      <a:lvl7pPr marL="27432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7pPr>
                      <a:lvl8pPr marL="32004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8pPr>
                      <a:lvl9pPr marL="36576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數</a:t>
                      </a:r>
                      <a:endParaRPr lang="en-US" altLang="zh-TW" sz="28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學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54554" marR="545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1pPr>
                      <a:lvl2pPr marL="4572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2pPr>
                      <a:lvl3pPr marL="9144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3pPr>
                      <a:lvl4pPr marL="13716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4pPr>
                      <a:lvl5pPr marL="18288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5pPr>
                      <a:lvl6pPr marL="22860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6pPr>
                      <a:lvl7pPr marL="27432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7pPr>
                      <a:lvl8pPr marL="32004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8pPr>
                      <a:lvl9pPr marL="3657600" algn="l" defTabSz="914400" rtl="0" eaLnBrk="1" latinLnBrk="0" hangingPunct="1">
                        <a:defRPr lang="zh-TW" sz="1800" b="1" kern="1200">
                          <a:solidFill>
                            <a:schemeClr val="lt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首重理解</a:t>
                      </a:r>
                      <a:r>
                        <a:rPr lang="zh-TW" sz="2400" b="1" kern="100" dirty="0">
                          <a:solidFill>
                            <a:schemeClr val="tx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，理解之後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再加強其計算能力。</a:t>
                      </a: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54554" marR="545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2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1pPr>
                      <a:lvl2pPr marL="4572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2pPr>
                      <a:lvl3pPr marL="9144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3pPr>
                      <a:lvl4pPr marL="13716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4pPr>
                      <a:lvl5pPr marL="18288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5pPr>
                      <a:lvl6pPr marL="22860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6pPr>
                      <a:lvl7pPr marL="27432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7pPr>
                      <a:lvl8pPr marL="32004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8pPr>
                      <a:lvl9pPr marL="3657600" algn="l" defTabSz="914400" rtl="0" eaLnBrk="1" latinLnBrk="0" hangingPunct="1">
                        <a:defRPr lang="zh-TW" sz="1800" b="1" kern="1200">
                          <a:solidFill>
                            <a:schemeClr val="dk1"/>
                          </a:solidFill>
                          <a:latin typeface="Verdana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微軟正黑體" panose="020B0604030504040204" pitchFamily="34" charset="-120"/>
                          <a:cs typeface="+mn-cs"/>
                        </a:rPr>
                        <a:t>本學期教學重點：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en-US" altLang="zh-TW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30</a:t>
                      </a:r>
                      <a:r>
                        <a:rPr lang="zh-TW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以內的</a:t>
                      </a:r>
                      <a:r>
                        <a:rPr lang="zh-TW" alt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數、排順序、比大小</a:t>
                      </a:r>
                      <a:r>
                        <a:rPr lang="zh-TW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en-US" altLang="zh-TW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</a:t>
                      </a:r>
                      <a:r>
                        <a:rPr lang="zh-TW" alt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以內的加減法。</a:t>
                      </a:r>
                      <a:endParaRPr lang="en-US" sz="2400" b="0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lang="zh-TW" altLang="zh-TW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比長短</a:t>
                      </a:r>
                      <a:r>
                        <a:rPr lang="zh-TW" alt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sz="2400" b="0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4.</a:t>
                      </a:r>
                      <a:r>
                        <a:rPr lang="zh-TW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認識形狀。</a:t>
                      </a:r>
                      <a:r>
                        <a:rPr 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endParaRPr lang="zh-TW" sz="2400" b="0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5.</a:t>
                      </a:r>
                      <a:r>
                        <a:rPr lang="zh-TW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時鐘整點及幾點半的報讀。</a:t>
                      </a:r>
                    </a:p>
                  </a:txBody>
                  <a:tcPr marL="54554" marR="545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3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4482" y="152161"/>
            <a:ext cx="8407089" cy="738554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班級教學配合事項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" y="844063"/>
            <a:ext cx="8686800" cy="2514957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畫線要用尺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學習操作工具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ts val="36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留下解題過程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確認思考邏輯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ts val="36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引導孩子思考解題方式，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不要直接告訴他該怎麼做。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為加強對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應用問題的理解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，老師在校教導孩子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解題步驟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（供家長參考）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52400" y="3359020"/>
            <a:ext cx="8407088" cy="2770966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3538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指字讀題</a:t>
            </a:r>
            <a:r>
              <a:rPr lang="en-US" altLang="zh-TW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1-3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endParaRPr lang="en-US" altLang="zh-TW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3538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多數學生不是不會算數學，而是題目看不懂）</a:t>
            </a:r>
          </a:p>
          <a:p>
            <a:pPr marL="0" indent="363538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分句、知道題目問什麼</a:t>
            </a:r>
          </a:p>
          <a:p>
            <a:pPr marL="0" indent="363538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畫圖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(○→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數線圖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3538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zh-TW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列式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橫式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並計算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的好朋友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3538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寫答案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由左而右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09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327816" y="660401"/>
            <a:ext cx="8552919" cy="821267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課程教學計畫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76190"/>
              </p:ext>
            </p:extLst>
          </p:nvPr>
        </p:nvGraphicFramePr>
        <p:xfrm>
          <a:off x="527807" y="1992660"/>
          <a:ext cx="8352928" cy="36724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81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8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033">
                <a:tc row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生</a:t>
                      </a:r>
                      <a:endParaRPr lang="en-US" altLang="zh-TW" sz="2800" kern="100" dirty="0">
                        <a:effectLst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>
                        <a:effectLst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>
                        <a:effectLst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>
                        <a:effectLst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>
                        <a:effectLst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en-US" altLang="zh-TW" sz="2800" kern="100" dirty="0">
                        <a:effectLst/>
                      </a:endParaRPr>
                    </a:p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活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54554" marR="545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rgbClr val="FF0000"/>
                          </a:solidFill>
                          <a:effectLst/>
                        </a:rPr>
                        <a:t>與小朋友的日常生活經驗相結合，統整了自然、社會、美勞及音樂等四科。</a:t>
                      </a:r>
                      <a:r>
                        <a:rPr lang="en-US" altLang="zh-TW" sz="2400" b="0" kern="100" dirty="0"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lang="zh-TW" altLang="en-US" sz="2400" b="0" kern="100" dirty="0">
                          <a:solidFill>
                            <a:schemeClr val="tx2"/>
                          </a:solidFill>
                          <a:effectLst/>
                        </a:rPr>
                        <a:t>音樂是科任課</a:t>
                      </a:r>
                      <a:r>
                        <a:rPr lang="en-US" altLang="zh-TW" sz="2400" b="0" kern="100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zh-TW" sz="1900" b="0" kern="1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54554" marR="545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93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2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本學期教學重點有：</a:t>
                      </a:r>
                    </a:p>
                    <a:p>
                      <a:pPr marL="342900" lvl="0" indent="-342900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cs"/>
                        <a:buAutoNum type="arabicDbPlain"/>
                        <a:tabLst>
                          <a:tab pos="266700" algn="l"/>
                        </a:tabLst>
                      </a:pPr>
                      <a:r>
                        <a:rPr lang="zh-TW" alt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我上一年級</a:t>
                      </a:r>
                      <a:endParaRPr lang="zh-TW" sz="2400" b="0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cs"/>
                        <a:buAutoNum type="arabicDbPlain"/>
                        <a:tabLst>
                          <a:tab pos="266700" algn="l"/>
                        </a:tabLst>
                      </a:pPr>
                      <a:r>
                        <a:rPr lang="zh-TW" alt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走！校園探索去</a:t>
                      </a:r>
                      <a:endParaRPr lang="zh-TW" sz="2400" b="0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cs"/>
                        <a:buAutoNum type="arabicDbPlain"/>
                        <a:tabLst>
                          <a:tab pos="266700" algn="l"/>
                        </a:tabLst>
                      </a:pPr>
                      <a:r>
                        <a:rPr lang="zh-TW" alt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一起來玩吧！</a:t>
                      </a:r>
                      <a:endParaRPr lang="en-US" altLang="zh-TW" sz="2400" b="0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cs"/>
                        <a:buAutoNum type="arabicDbPlain"/>
                        <a:tabLst>
                          <a:tab pos="266700" algn="l"/>
                        </a:tabLst>
                      </a:pPr>
                      <a:r>
                        <a:rPr lang="zh-TW" alt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風兒吹過來</a:t>
                      </a:r>
                      <a:r>
                        <a:rPr 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sz="2400" b="0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cs"/>
                        <a:buAutoNum type="arabicDbPlain"/>
                        <a:tabLst>
                          <a:tab pos="266700" algn="l"/>
                        </a:tabLst>
                      </a:pPr>
                      <a:r>
                        <a:rPr lang="zh-TW" alt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聽！那是什麼聲音</a:t>
                      </a:r>
                      <a:endParaRPr lang="en-US" altLang="zh-TW" sz="2400" b="0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lvl="0" indent="-342900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cs"/>
                        <a:buAutoNum type="arabicDbPlain"/>
                        <a:tabLst>
                          <a:tab pos="266700" algn="l"/>
                        </a:tabLst>
                      </a:pPr>
                      <a:r>
                        <a:rPr lang="zh-TW" altLang="en-US" sz="2400" b="0" kern="100" dirty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過年囉！</a:t>
                      </a:r>
                      <a:endParaRPr lang="zh-TW" sz="2400" b="0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4554" marR="545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2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5713" y="204107"/>
            <a:ext cx="7543802" cy="820615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我是小小管家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(6</a:t>
            </a: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54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9401" y="1285513"/>
            <a:ext cx="8360263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5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榮譽簿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暫放教室，二下期末發回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5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閱讀紀錄簿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下週一發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5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唐詩本</a:t>
            </a:r>
            <a:endParaRPr lang="en-US" altLang="zh-TW" sz="35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5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姓名印章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暫放教室，二下期末發回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5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隔板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暫放教室，二下期末發回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5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防身警報器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已發下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5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美術家護照</a:t>
            </a:r>
            <a:endParaRPr lang="en-US" altLang="zh-TW" sz="35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908FBA02-E9D3-4CEA-BAEE-2B1133DA13BC}"/>
              </a:ext>
            </a:extLst>
          </p:cNvPr>
          <p:cNvSpPr txBox="1">
            <a:spLocks/>
          </p:cNvSpPr>
          <p:nvPr/>
        </p:nvSpPr>
        <p:spPr>
          <a:xfrm>
            <a:off x="174136" y="1040082"/>
            <a:ext cx="8690463" cy="4477994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防身警報器：</a:t>
            </a:r>
          </a:p>
          <a:p>
            <a:pPr marL="542925" indent="-542925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TW" altLang="en-US" sz="2800" b="1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請孩子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佩掛在書包，正確使用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防身警報器</a:t>
            </a:r>
            <a:r>
              <a:rPr lang="zh-TW" altLang="en-US" sz="32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0713" indent="-620713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自行妥善保管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弄丟不補發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遺失可至學務處購買，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180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電池請自行更換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620713" indent="-620713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TW" altLang="en-US" sz="32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每週會不定時抽查</a:t>
            </a:r>
            <a:r>
              <a:rPr lang="zh-TW" altLang="en-US" sz="32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獎勵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書包有佩掛警報器的學生。</a:t>
            </a:r>
          </a:p>
          <a:p>
            <a:pPr marL="514350" indent="-514350">
              <a:spcBef>
                <a:spcPct val="50000"/>
              </a:spcBef>
              <a:buFontTx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971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842" y="1513489"/>
            <a:ext cx="5522408" cy="3233976"/>
          </a:xfrm>
        </p:spPr>
        <p:txBody>
          <a:bodyPr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討論事項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77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8575" y="0"/>
            <a:ext cx="7543802" cy="789354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成立班級基金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539" y="845686"/>
            <a:ext cx="8850922" cy="53467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班費用途：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zh-TW" altLang="en-US" sz="2800" dirty="0">
                <a:solidFill>
                  <a:schemeClr val="tx2"/>
                </a:solidFill>
                <a:latin typeface="+mn-ea"/>
              </a:rPr>
              <a:t>   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教學活動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防疫物資、教室佈置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支出項目：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69875" indent="-269875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zh-TW" altLang="en-US" sz="2800" dirty="0"/>
              <a:t>    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新生學用品以及補充教材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(925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、儲值冷氣卡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(2000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/2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chemeClr val="tx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影印卡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(1100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/2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、洗手乳、酒精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 marL="269875" indent="-269875">
              <a:lnSpc>
                <a:spcPts val="1600"/>
              </a:lnSpc>
              <a:spcBef>
                <a:spcPts val="0"/>
              </a:spcBef>
              <a:buFontTx/>
              <a:buNone/>
            </a:pP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班費收取金額：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由家長決定每人收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1500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(26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票</a:t>
            </a: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老師管理班費和班費收支明細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一下學校日公布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14350" indent="-514350">
              <a:lnSpc>
                <a:spcPts val="1600"/>
              </a:lnSpc>
              <a:spcBef>
                <a:spcPts val="0"/>
              </a:spcBef>
              <a:buNone/>
            </a:pP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收取班費：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下週老師發夾鏈袋，請家長準備剛好的錢裝入夾鏈袋，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再請孩子交給老師。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spcBef>
                <a:spcPct val="50000"/>
              </a:spcBef>
              <a:buNone/>
            </a:pPr>
            <a:endParaRPr lang="zh-TW" altLang="en-US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spcBef>
                <a:spcPct val="50000"/>
              </a:spcBef>
              <a:buFontTx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132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842" y="1513489"/>
            <a:ext cx="5522408" cy="4341702"/>
          </a:xfrm>
        </p:spPr>
        <p:txBody>
          <a:bodyPr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親師溝通</a:t>
            </a:r>
            <a:br>
              <a:rPr lang="en-US" altLang="zh-TW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799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8575" y="0"/>
            <a:ext cx="7543802" cy="789354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LINE@</a:t>
            </a: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官方帳號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539" y="845686"/>
            <a:ext cx="8850922" cy="586769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用途：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1.108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的親師交流中心❤️，此平台以公布班級事務之用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急事來電商談，緩事留言在這裡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學習相關事項請由孩子練習轉達，家長盡量不代替詢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問確認作業寫法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成員</a:t>
            </a:r>
            <a:r>
              <a:rPr lang="en-US" altLang="zh-TW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每月只提供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則免費群發訊息，一生一家長加入即可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(16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則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回覆留言、接聽電話時間：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13:00-18:00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注意事項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若是緊急事件老師看到訊息會立即處理</a:t>
            </a:r>
            <a:r>
              <a:rPr lang="en-US" altLang="zh-TW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緩事隔天老師會再做妥善處理</a:t>
            </a:r>
            <a:endParaRPr lang="en-US" altLang="zh-TW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spcBef>
                <a:spcPct val="50000"/>
              </a:spcBef>
              <a:buNone/>
            </a:pPr>
            <a:endParaRPr lang="zh-TW" altLang="en-US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527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C6553F-2BD0-43BD-991E-36AB685A3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731" y="0"/>
            <a:ext cx="3717105" cy="1219200"/>
          </a:xfrm>
        </p:spPr>
        <p:txBody>
          <a:bodyPr/>
          <a:lstStyle/>
          <a:p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與老師有約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7383E0-3882-40A9-92A9-58E49D32C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895" y="1314450"/>
            <a:ext cx="7543800" cy="42291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若家長想當面請教老師，在符合</a:t>
            </a:r>
            <a:r>
              <a:rPr lang="zh-TW" altLang="en-US" sz="3600" dirty="0">
                <a:solidFill>
                  <a:srgbClr val="6DC025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教育局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防疫規定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下，可與老師聯繫約定方便的時間，進行面談。</a:t>
            </a:r>
            <a:endParaRPr lang="en-US" altLang="zh-TW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善用多元溝通工具：聯絡簿、</a:t>
            </a:r>
            <a:r>
              <a:rPr lang="en-US" altLang="zh-TW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Line@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、訊息、電話。</a:t>
            </a:r>
          </a:p>
        </p:txBody>
      </p:sp>
    </p:spTree>
    <p:extLst>
      <p:ext uri="{BB962C8B-B14F-4D97-AF65-F5344CB8AC3E}">
        <p14:creationId xmlns:p14="http://schemas.microsoft.com/office/powerpoint/2010/main" val="30156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13"/>
          <p:cNvSpPr txBox="1">
            <a:spLocks/>
          </p:cNvSpPr>
          <p:nvPr/>
        </p:nvSpPr>
        <p:spPr>
          <a:xfrm>
            <a:off x="712653" y="4076699"/>
            <a:ext cx="7715514" cy="21780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家長委員  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任期：一年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推選家長會長、參與學校活動及會議、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贊助家長會經費、募款。</a:t>
            </a:r>
          </a:p>
        </p:txBody>
      </p:sp>
      <p:sp>
        <p:nvSpPr>
          <p:cNvPr id="3" name="向下箭號 2"/>
          <p:cNvSpPr/>
          <p:nvPr/>
        </p:nvSpPr>
        <p:spPr>
          <a:xfrm>
            <a:off x="4183855" y="3155950"/>
            <a:ext cx="773110" cy="920749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13"/>
          <p:cNvSpPr txBox="1">
            <a:spLocks/>
          </p:cNvSpPr>
          <p:nvPr/>
        </p:nvSpPr>
        <p:spPr>
          <a:xfrm>
            <a:off x="712653" y="221189"/>
            <a:ext cx="7715514" cy="2836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家長代表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兩名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任期：一年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 </a:t>
            </a: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童悅爸爸 </a:t>
            </a:r>
            <a:r>
              <a:rPr lang="zh-TW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艾妮媽媽</a:t>
            </a:r>
            <a:endParaRPr lang="en-US" altLang="zh-TW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參加家長代表大會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en-US" altLang="zh-TW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推選家長委員</a:t>
            </a:r>
            <a:endParaRPr lang="en-US" altLang="zh-TW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3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468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842" y="1513489"/>
            <a:ext cx="5522408" cy="3233976"/>
          </a:xfrm>
        </p:spPr>
        <p:txBody>
          <a:bodyPr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線上教學</a:t>
            </a:r>
            <a:br>
              <a:rPr lang="en-US" altLang="zh-TW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01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9461" y="36405"/>
            <a:ext cx="7543802" cy="789354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登入校園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帳密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CD6BEA47-E34F-40FB-A54A-CD9E07A83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98" y="1761293"/>
            <a:ext cx="5179526" cy="2603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★帳號：</a:t>
            </a:r>
            <a:r>
              <a:rPr lang="en-US" altLang="zh-TW" dirty="0"/>
              <a:t>s</a:t>
            </a:r>
            <a:r>
              <a:rPr lang="zh-TW" altLang="en-US" dirty="0"/>
              <a:t>學號＠</a:t>
            </a:r>
            <a:r>
              <a:rPr lang="en-US" altLang="zh-TW" dirty="0"/>
              <a:t>baps.tp.edu.tw </a:t>
            </a:r>
          </a:p>
          <a:p>
            <a:pPr marL="0" indent="0">
              <a:buNone/>
            </a:pPr>
            <a:r>
              <a:rPr lang="en-US" altLang="zh-TW" dirty="0"/>
              <a:t>★</a:t>
            </a:r>
            <a:r>
              <a:rPr lang="zh-TW" altLang="en-US" dirty="0"/>
              <a:t>密碼：</a:t>
            </a:r>
            <a:r>
              <a:rPr lang="en-US" altLang="zh-TW" dirty="0"/>
              <a:t>pw</a:t>
            </a:r>
            <a:r>
              <a:rPr lang="zh-TW" altLang="en-US" dirty="0"/>
              <a:t>身分證後</a:t>
            </a:r>
            <a:r>
              <a:rPr lang="en-US" altLang="zh-TW" dirty="0"/>
              <a:t>6</a:t>
            </a:r>
            <a:r>
              <a:rPr lang="zh-TW" altLang="en-US" dirty="0"/>
              <a:t>碼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2CF0732-B36D-4DF0-BE74-DBA9783F5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1" y="731915"/>
            <a:ext cx="4058038" cy="635961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C981CF1-A02F-4F3D-B4DF-39452EF925D0}"/>
              </a:ext>
            </a:extLst>
          </p:cNvPr>
          <p:cNvSpPr/>
          <p:nvPr/>
        </p:nvSpPr>
        <p:spPr>
          <a:xfrm>
            <a:off x="6539217" y="731915"/>
            <a:ext cx="2134368" cy="6359612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10422AA-F8FB-4C14-B7FA-651DC83F2182}"/>
              </a:ext>
            </a:extLst>
          </p:cNvPr>
          <p:cNvSpPr/>
          <p:nvPr/>
        </p:nvSpPr>
        <p:spPr>
          <a:xfrm>
            <a:off x="1326240" y="1638480"/>
            <a:ext cx="3496131" cy="747546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3C29B36-1E8F-4274-B267-AE373234FE0D}"/>
              </a:ext>
            </a:extLst>
          </p:cNvPr>
          <p:cNvSpPr/>
          <p:nvPr/>
        </p:nvSpPr>
        <p:spPr>
          <a:xfrm>
            <a:off x="1326239" y="2386026"/>
            <a:ext cx="3496131" cy="7475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語音泡泡: 圓角矩形 2">
            <a:extLst>
              <a:ext uri="{FF2B5EF4-FFF2-40B4-BE49-F238E27FC236}">
                <a16:creationId xmlns:a16="http://schemas.microsoft.com/office/drawing/2014/main" id="{7F202E9B-7467-49F1-B872-25E9D4CB1AD9}"/>
              </a:ext>
            </a:extLst>
          </p:cNvPr>
          <p:cNvSpPr/>
          <p:nvPr/>
        </p:nvSpPr>
        <p:spPr>
          <a:xfrm>
            <a:off x="-60624" y="3840732"/>
            <a:ext cx="4632623" cy="1986282"/>
          </a:xfrm>
          <a:prstGeom prst="wedgeRoundRectCallout">
            <a:avLst>
              <a:gd name="adj1" fmla="val 20266"/>
              <a:gd name="adj2" fmla="val -79168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建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強烈建議不要修改密碼，日後若忘記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要請學校資訊組長幫忙還原，十分麻煩</a:t>
            </a:r>
          </a:p>
        </p:txBody>
      </p:sp>
    </p:spTree>
    <p:extLst>
      <p:ext uri="{BB962C8B-B14F-4D97-AF65-F5344CB8AC3E}">
        <p14:creationId xmlns:p14="http://schemas.microsoft.com/office/powerpoint/2010/main" val="427915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8100" y="36405"/>
            <a:ext cx="8321363" cy="789354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4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Classroom</a:t>
            </a:r>
            <a:endParaRPr lang="zh-TW" altLang="en-US" sz="54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86FD150-F498-4D2F-A841-AF2A46AE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29" y="930729"/>
            <a:ext cx="3644382" cy="505097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/>
              <a:t>線上教學平台</a:t>
            </a:r>
            <a:endParaRPr lang="en-US" altLang="zh-TW" sz="3600" b="1" dirty="0"/>
          </a:p>
          <a:p>
            <a:pPr marL="0" indent="0">
              <a:buNone/>
            </a:pPr>
            <a:r>
              <a:rPr lang="en-US" altLang="zh-TW" sz="39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9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公布課程訊息</a:t>
            </a:r>
            <a:endParaRPr lang="en-US" altLang="zh-TW" sz="39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9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9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派發作業、上傳作業</a:t>
            </a:r>
            <a:endParaRPr lang="en-US" altLang="zh-TW" sz="39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9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9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連結</a:t>
            </a:r>
            <a:r>
              <a:rPr lang="en-US" altLang="zh-TW" sz="39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Meet</a:t>
            </a:r>
            <a:r>
              <a:rPr lang="zh-TW" altLang="en-US" sz="39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直播</a:t>
            </a:r>
            <a:endParaRPr lang="en-US" altLang="zh-TW" sz="39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/>
              <a:t>加入方式</a:t>
            </a:r>
            <a:endParaRPr lang="en-US" altLang="zh-TW" sz="3600" b="1" dirty="0"/>
          </a:p>
          <a:p>
            <a:pPr marL="0" indent="0">
              <a:buNone/>
            </a:pPr>
            <a:r>
              <a:rPr lang="zh-TW" altLang="en-US" sz="39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邊看影片邊操作</a:t>
            </a:r>
            <a:endParaRPr lang="en-US" altLang="zh-TW" sz="39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>
                <a:hlinkClick r:id="rId4"/>
              </a:rPr>
              <a:t>介紹平台</a:t>
            </a:r>
            <a:endParaRPr lang="en-US" altLang="zh-TW" sz="3600" b="1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 b="1" dirty="0"/>
              <a:t>課程代碼</a:t>
            </a:r>
            <a:endParaRPr lang="en-US" altLang="zh-TW" sz="3600" b="1" dirty="0"/>
          </a:p>
          <a:p>
            <a:pPr marL="0" indent="0">
              <a:buNone/>
            </a:pPr>
            <a:r>
              <a:rPr lang="zh-TW" altLang="en-US" sz="4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md7n6e4</a:t>
            </a:r>
            <a:endParaRPr lang="zh-TW" altLang="en-US" sz="42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6E9F3BB-E9AE-4769-8543-F7FD8CD2F471}"/>
              </a:ext>
            </a:extLst>
          </p:cNvPr>
          <p:cNvSpPr txBox="1"/>
          <p:nvPr/>
        </p:nvSpPr>
        <p:spPr>
          <a:xfrm>
            <a:off x="3965512" y="2827176"/>
            <a:ext cx="4954554" cy="18774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tx2"/>
                </a:solidFill>
              </a:rPr>
              <a:t>課程代碼</a:t>
            </a:r>
            <a:endParaRPr lang="en-US" altLang="zh-TW" sz="3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TW" altLang="en-US" sz="6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80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md7n6e4</a:t>
            </a:r>
            <a:endParaRPr lang="zh-TW" altLang="en-US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9"/>
          <p:cNvGrpSpPr>
            <a:grpSpLocks/>
          </p:cNvGrpSpPr>
          <p:nvPr/>
        </p:nvGrpSpPr>
        <p:grpSpPr bwMode="auto">
          <a:xfrm>
            <a:off x="2784012" y="212530"/>
            <a:ext cx="5772658" cy="4003868"/>
            <a:chOff x="1763687" y="1074102"/>
            <a:chExt cx="4537075" cy="2903825"/>
          </a:xfrm>
        </p:grpSpPr>
        <p:pic>
          <p:nvPicPr>
            <p:cNvPr id="10" name="Picture 5" descr="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763687" y="1074102"/>
              <a:ext cx="4537075" cy="290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 rot="10800000" flipV="1">
              <a:off x="1763687" y="2034501"/>
              <a:ext cx="4248296" cy="18236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DEF6F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TW" sz="2800" b="1" kern="0" dirty="0">
                <a:solidFill>
                  <a:srgbClr val="3366FF">
                    <a:lumMod val="75000"/>
                  </a:srgbClr>
                </a:solidFill>
                <a:latin typeface="超研澤顏楷"/>
                <a:ea typeface="超研澤顏楷"/>
                <a:cs typeface="超研澤顏楷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4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教育之道無他，</a:t>
              </a:r>
              <a:br>
                <a:rPr lang="en-US" altLang="zh-TW" sz="4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zh-TW" altLang="en-US" sz="4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唯</a:t>
              </a:r>
              <a:r>
                <a:rPr lang="zh-TW" altLang="en-US" sz="4800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愛</a:t>
              </a:r>
              <a:r>
                <a:rPr lang="zh-TW" altLang="en-US" sz="4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與</a:t>
              </a:r>
              <a:r>
                <a:rPr lang="zh-TW" altLang="en-US" sz="4800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榜樣</a:t>
              </a:r>
              <a:r>
                <a:rPr lang="zh-TW" altLang="en-US" sz="4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而已。</a:t>
              </a:r>
              <a:br>
                <a:rPr lang="en-US" altLang="zh-TW" sz="4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zh-TW" altLang="en-US" sz="4800" b="1" dirty="0">
                  <a:solidFill>
                    <a:schemeClr val="accent3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─福祿貝爾</a:t>
              </a:r>
              <a:endParaRPr lang="en-US" altLang="zh-TW" sz="4800" b="1" kern="0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顏楷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2800" b="1" kern="0" dirty="0">
                <a:solidFill>
                  <a:srgbClr val="FF6600"/>
                </a:solidFill>
                <a:latin typeface="超研澤顏楷"/>
                <a:ea typeface="超研澤顏楷"/>
                <a:cs typeface="超研澤顏楷"/>
              </a:endParaRPr>
            </a:p>
          </p:txBody>
        </p:sp>
      </p:grp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2784012" y="4216399"/>
            <a:ext cx="5547990" cy="2536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zh-TW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zh-TW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zh-TW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zh-TW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TW" altLang="en-US" sz="6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感謝您的參與</a:t>
            </a:r>
          </a:p>
          <a:p>
            <a:pPr algn="ctr">
              <a:spcBef>
                <a:spcPct val="0"/>
              </a:spcBef>
            </a:pPr>
            <a:r>
              <a:rPr lang="zh-TW" altLang="en-US" sz="6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祝闔家平安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407" y="1104900"/>
            <a:ext cx="5143502" cy="323003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徵求</a:t>
            </a:r>
            <a:br>
              <a:rPr lang="en-US" altLang="zh-TW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愛心志工</a:t>
            </a:r>
          </a:p>
        </p:txBody>
      </p:sp>
    </p:spTree>
    <p:extLst>
      <p:ext uri="{BB962C8B-B14F-4D97-AF65-F5344CB8AC3E}">
        <p14:creationId xmlns:p14="http://schemas.microsoft.com/office/powerpoint/2010/main" val="21751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F62A29-0788-4826-885C-C05D312A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42B2E31C-217D-4024-93F1-7B6CA9D41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45" b="8809"/>
          <a:stretch/>
        </p:blipFill>
        <p:spPr>
          <a:xfrm>
            <a:off x="606101" y="153955"/>
            <a:ext cx="3238111" cy="3433151"/>
          </a:xfr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A9EF931-8656-4E78-B0E9-E9590FC56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84" y="780662"/>
            <a:ext cx="4749282" cy="269629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41EED8CE-3D9A-46C7-818E-9C2509FF0C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98" y="3683041"/>
            <a:ext cx="4029823" cy="3021004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BED6AD86-0C1E-426D-AB6A-F942E7F1D3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0" y="3683041"/>
            <a:ext cx="3564682" cy="30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519318-7253-4633-B9F5-3C973FFE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48E9020-EE9A-4459-A6C7-75EE61639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" y="95046"/>
            <a:ext cx="4447277" cy="3333954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3289988-2312-44EA-B4A1-739FAA8BC3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8" y="180370"/>
            <a:ext cx="3200399" cy="362640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0643704-D1FD-48DF-B1EF-FAEA3097C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41" y="4278413"/>
            <a:ext cx="3200400" cy="239921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58506ED-0207-431D-BAD3-11B4FFE7AA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9"/>
          <a:stretch/>
        </p:blipFill>
        <p:spPr>
          <a:xfrm>
            <a:off x="195945" y="3806779"/>
            <a:ext cx="5221550" cy="29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" id="{86FDE985-690B-4742-8A23-B61E7967A7A0}" vid="{3B160C72-539C-4C0A-9888-8581AAC4FE6E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ature Illustration">
    <a:dk1>
      <a:srgbClr val="9A5315"/>
    </a:dk1>
    <a:lt1>
      <a:srgbClr val="FFFFFF"/>
    </a:lt1>
    <a:dk2>
      <a:srgbClr val="000000"/>
    </a:dk2>
    <a:lt2>
      <a:srgbClr val="D1E5F9"/>
    </a:lt2>
    <a:accent1>
      <a:srgbClr val="F3771A"/>
    </a:accent1>
    <a:accent2>
      <a:srgbClr val="8BBEF1"/>
    </a:accent2>
    <a:accent3>
      <a:srgbClr val="6DC025"/>
    </a:accent3>
    <a:accent4>
      <a:srgbClr val="9A5315"/>
    </a:accent4>
    <a:accent5>
      <a:srgbClr val="F1471F"/>
    </a:accent5>
    <a:accent6>
      <a:srgbClr val="DA6FDF"/>
    </a:accent6>
    <a:hlink>
      <a:srgbClr val="6DC025"/>
    </a:hlink>
    <a:folHlink>
      <a:srgbClr val="9A531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4448</Words>
  <Application>Microsoft Office PowerPoint</Application>
  <PresentationFormat>如螢幕大小 (4:3)</PresentationFormat>
  <Paragraphs>526</Paragraphs>
  <Slides>63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75" baseType="lpstr">
      <vt:lpstr>Microsoft JhengHei UI</vt:lpstr>
      <vt:lpstr>超研澤顏楷</vt:lpstr>
      <vt:lpstr>微軟正黑體</vt:lpstr>
      <vt:lpstr>新細明體</vt:lpstr>
      <vt:lpstr>標楷體</vt:lpstr>
      <vt:lpstr>Arial</vt:lpstr>
      <vt:lpstr>Calibri</vt:lpstr>
      <vt:lpstr>Segoe Print</vt:lpstr>
      <vt:lpstr>Times New Roman</vt:lpstr>
      <vt:lpstr>Verdana</vt:lpstr>
      <vt:lpstr>Wingdings</vt:lpstr>
      <vt:lpstr>Nature Illustration 16x9</vt:lpstr>
      <vt:lpstr>博愛國小110學年度第一學期</vt:lpstr>
      <vt:lpstr>校長與家長會長致詞</vt:lpstr>
      <vt:lpstr>導師自我介紹</vt:lpstr>
      <vt:lpstr>班親會流程</vt:lpstr>
      <vt:lpstr>感謝班級 家長代表</vt:lpstr>
      <vt:lpstr>PowerPoint 簡報</vt:lpstr>
      <vt:lpstr>徵求 愛心志工</vt:lpstr>
      <vt:lpstr>PowerPoint 簡報</vt:lpstr>
      <vt:lpstr>PowerPoint 簡報</vt:lpstr>
      <vt:lpstr>PowerPoint 簡報</vt:lpstr>
      <vt:lpstr>108有您真好</vt:lpstr>
      <vt:lpstr>感謝108導護志工</vt:lpstr>
      <vt:lpstr>班級事務報告</vt:lpstr>
      <vt:lpstr>班級概況</vt:lpstr>
      <vt:lpstr>PowerPoint 簡報</vt:lpstr>
      <vt:lpstr>PowerPoint 簡報</vt:lpstr>
      <vt:lpstr>幼稚園與小學生活差異處</vt:lpstr>
      <vt:lpstr>PowerPoint 簡報</vt:lpstr>
      <vt:lpstr>PowerPoint 簡報</vt:lpstr>
      <vt:lpstr>同理心是良善溝通的基石</vt:lpstr>
      <vt:lpstr>班級經營</vt:lpstr>
      <vt:lpstr>班級經營理念</vt:lpstr>
      <vt:lpstr>生活力、責任感</vt:lpstr>
      <vt:lpstr>品格力</vt:lpstr>
      <vt:lpstr>PowerPoint 簡報</vt:lpstr>
      <vt:lpstr>閱讀力</vt:lpstr>
      <vt:lpstr>多元(能)力</vt:lpstr>
      <vt:lpstr>班級經營(1/3)</vt:lpstr>
      <vt:lpstr>班級經營(2/3)</vt:lpstr>
      <vt:lpstr>PowerPoint 簡報</vt:lpstr>
      <vt:lpstr>親師配合事項</vt:lpstr>
      <vt:lpstr>親師配合事項(1/6)</vt:lpstr>
      <vt:lpstr>親師配合事項     (2/6)</vt:lpstr>
      <vt:lpstr>親師配合事項(3/6)</vt:lpstr>
      <vt:lpstr>親師配合事項(4/6)</vt:lpstr>
      <vt:lpstr>親師配合事項 (5/6)</vt:lpstr>
      <vt:lpstr>親師配合事項 (6/6)</vt:lpstr>
      <vt:lpstr>關於沒帶物品</vt:lpstr>
      <vt:lpstr>關於作業量</vt:lpstr>
      <vt:lpstr>關於遲到、請假出遊</vt:lpstr>
      <vt:lpstr>關於學習跟不上</vt:lpstr>
      <vt:lpstr>課程教學計劃</vt:lpstr>
      <vt:lpstr>學期成績核算</vt:lpstr>
      <vt:lpstr>晨光時間的活動規劃</vt:lpstr>
      <vt:lpstr>領域與課程</vt:lpstr>
      <vt:lpstr>課程教學計畫—國語文</vt:lpstr>
      <vt:lpstr>PowerPoint 簡報</vt:lpstr>
      <vt:lpstr>PowerPoint 簡報</vt:lpstr>
      <vt:lpstr>PowerPoint 簡報</vt:lpstr>
      <vt:lpstr>班級教學配合事項—國語</vt:lpstr>
      <vt:lpstr>課程教學計畫—數學</vt:lpstr>
      <vt:lpstr>班級教學配合事項—數學</vt:lpstr>
      <vt:lpstr>課程教學計畫-生活</vt:lpstr>
      <vt:lpstr>我是小小管家(6年)</vt:lpstr>
      <vt:lpstr>討論事項</vt:lpstr>
      <vt:lpstr>成立班級基金</vt:lpstr>
      <vt:lpstr>親師溝通 </vt:lpstr>
      <vt:lpstr>LINE@官方帳號</vt:lpstr>
      <vt:lpstr>與老師有約</vt:lpstr>
      <vt:lpstr>線上教學 平台</vt:lpstr>
      <vt:lpstr>登入校園Google帳密</vt:lpstr>
      <vt:lpstr>加入Google Classroom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2015-09-01T14:50:56Z</dcterms:created>
  <dcterms:modified xsi:type="dcterms:W3CDTF">2021-09-04T03:22:31Z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