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3" r:id="rId3"/>
    <p:sldId id="258" r:id="rId4"/>
    <p:sldId id="270" r:id="rId5"/>
    <p:sldId id="264" r:id="rId6"/>
    <p:sldId id="263" r:id="rId7"/>
    <p:sldId id="266" r:id="rId8"/>
    <p:sldId id="267" r:id="rId9"/>
    <p:sldId id="269" r:id="rId10"/>
    <p:sldId id="274" r:id="rId11"/>
    <p:sldId id="275" r:id="rId12"/>
    <p:sldId id="271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FDB2515-4CE9-4041-9596-649055E6F84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0FC93BF-AEC4-47AC-B235-00C9366F9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46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2515-4CE9-4041-9596-649055E6F84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93BF-AEC4-47AC-B235-00C9366F9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24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2515-4CE9-4041-9596-649055E6F84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93BF-AEC4-47AC-B235-00C9366F9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14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2515-4CE9-4041-9596-649055E6F84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93BF-AEC4-47AC-B235-00C9366F9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73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2515-4CE9-4041-9596-649055E6F84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93BF-AEC4-47AC-B235-00C9366F9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93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2515-4CE9-4041-9596-649055E6F84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93BF-AEC4-47AC-B235-00C9366F9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44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2515-4CE9-4041-9596-649055E6F84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93BF-AEC4-47AC-B235-00C9366F9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07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2515-4CE9-4041-9596-649055E6F84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93BF-AEC4-47AC-B235-00C9366F9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5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2515-4CE9-4041-9596-649055E6F84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93BF-AEC4-47AC-B235-00C9366F9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53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2515-4CE9-4041-9596-649055E6F84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0FC93BF-AEC4-47AC-B235-00C9366F9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88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FDB2515-4CE9-4041-9596-649055E6F84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0FC93BF-AEC4-47AC-B235-00C9366F9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12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FDB2515-4CE9-4041-9596-649055E6F84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0FC93BF-AEC4-47AC-B235-00C9366F9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2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9421EF-779F-43E7-9685-169BDD4C9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3877733"/>
          </a:xfrm>
        </p:spPr>
        <p:txBody>
          <a:bodyPr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小一新生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表單填寫及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59C63A9-320B-472C-8597-CF37FD3B2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5212080"/>
            <a:ext cx="9228201" cy="164592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博愛國小 一年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52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4A57F4-3074-4712-A259-482A82A121D6}"/>
              </a:ext>
            </a:extLst>
          </p:cNvPr>
          <p:cNvSpPr txBox="1"/>
          <p:nvPr/>
        </p:nvSpPr>
        <p:spPr>
          <a:xfrm>
            <a:off x="164891" y="254833"/>
            <a:ext cx="3949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8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學生團體保險家長通知書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3E7EF0B-C395-4DE3-8F03-B0FB5FF22375}"/>
              </a:ext>
            </a:extLst>
          </p:cNvPr>
          <p:cNvSpPr/>
          <p:nvPr/>
        </p:nvSpPr>
        <p:spPr>
          <a:xfrm>
            <a:off x="487179" y="1907899"/>
            <a:ext cx="2495864" cy="778152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</a:t>
            </a:r>
            <a:r>
              <a:rPr lang="zh-TW" altLang="en-US" sz="24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lang="en-US" altLang="zh-TW" sz="2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0AEC340-83D3-46F7-9DA3-A06F8597938D}"/>
              </a:ext>
            </a:extLst>
          </p:cNvPr>
          <p:cNvSpPr/>
          <p:nvPr/>
        </p:nvSpPr>
        <p:spPr>
          <a:xfrm>
            <a:off x="487179" y="3039924"/>
            <a:ext cx="2495864" cy="778152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請簽全名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EE71490-72FA-4131-83CB-1648E5C32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14118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FDBFF3F8-FBB3-4502-9787-BBE8CF6DF957}"/>
              </a:ext>
            </a:extLst>
          </p:cNvPr>
          <p:cNvSpPr/>
          <p:nvPr/>
        </p:nvSpPr>
        <p:spPr>
          <a:xfrm>
            <a:off x="4337728" y="6174474"/>
            <a:ext cx="4695323" cy="639409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5894DA09-ECAB-4761-AC5A-50A2916F7768}"/>
              </a:ext>
            </a:extLst>
          </p:cNvPr>
          <p:cNvSpPr/>
          <p:nvPr/>
        </p:nvSpPr>
        <p:spPr>
          <a:xfrm>
            <a:off x="7369163" y="6452851"/>
            <a:ext cx="1454338" cy="284805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04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B4A57F4-3074-4712-A259-482A82A121D6}"/>
              </a:ext>
            </a:extLst>
          </p:cNvPr>
          <p:cNvSpPr txBox="1"/>
          <p:nvPr/>
        </p:nvSpPr>
        <p:spPr>
          <a:xfrm>
            <a:off x="164891" y="254833"/>
            <a:ext cx="3949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9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防身警報器使用通知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3E7EF0B-C395-4DE3-8F03-B0FB5FF22375}"/>
              </a:ext>
            </a:extLst>
          </p:cNvPr>
          <p:cNvSpPr/>
          <p:nvPr/>
        </p:nvSpPr>
        <p:spPr>
          <a:xfrm>
            <a:off x="487179" y="1907899"/>
            <a:ext cx="2495864" cy="778152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</a:t>
            </a:r>
            <a:r>
              <a:rPr lang="zh-TW" altLang="en-US" sz="24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lang="en-US" altLang="zh-TW" sz="2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和意願</a:t>
            </a:r>
            <a:endParaRPr lang="en-US" altLang="zh-TW" sz="2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0AEC340-83D3-46F7-9DA3-A06F8597938D}"/>
              </a:ext>
            </a:extLst>
          </p:cNvPr>
          <p:cNvSpPr/>
          <p:nvPr/>
        </p:nvSpPr>
        <p:spPr>
          <a:xfrm>
            <a:off x="487179" y="3039924"/>
            <a:ext cx="2495864" cy="778152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請簽全名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DD5FAE5-455E-4E58-82C3-69B046402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510" y="0"/>
            <a:ext cx="514118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FDBFF3F8-FBB3-4502-9787-BBE8CF6DF957}"/>
              </a:ext>
            </a:extLst>
          </p:cNvPr>
          <p:cNvSpPr/>
          <p:nvPr/>
        </p:nvSpPr>
        <p:spPr>
          <a:xfrm>
            <a:off x="4114800" y="4838700"/>
            <a:ext cx="4695323" cy="1953859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5894DA09-ECAB-4761-AC5A-50A2916F7768}"/>
              </a:ext>
            </a:extLst>
          </p:cNvPr>
          <p:cNvSpPr/>
          <p:nvPr/>
        </p:nvSpPr>
        <p:spPr>
          <a:xfrm>
            <a:off x="6462461" y="6153150"/>
            <a:ext cx="2305050" cy="639409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6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760" y="105772"/>
            <a:ext cx="1079921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◎自行保管的部分</a:t>
            </a:r>
            <a:r>
              <a:rPr lang="en-US" altLang="zh-TW" sz="40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學生學號名牌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縫在運動服左上方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防身警報器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3.Eyepass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護眼護照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次專業視力檢查服務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家長手冊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5.CD2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英語、本土語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閩語或客語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宣導通知單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學校含氟漱口水防齲二年計畫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DM)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2" y="3699616"/>
            <a:ext cx="1921440" cy="144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03" y="3768313"/>
            <a:ext cx="2121059" cy="28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61" y="3768313"/>
            <a:ext cx="2160844" cy="28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34" y="3793256"/>
            <a:ext cx="2012227" cy="28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707" y="3793256"/>
            <a:ext cx="2160845" cy="288000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783361B-EEF3-4BD1-8721-9E8F328CF8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3497" r="10249" b="4164"/>
          <a:stretch/>
        </p:blipFill>
        <p:spPr>
          <a:xfrm>
            <a:off x="691448" y="5061638"/>
            <a:ext cx="1250153" cy="179636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A13785A-D946-481C-984E-9840A6B84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7615" y="80829"/>
            <a:ext cx="3185028" cy="17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08A1A63-5018-4AF1-A3FF-15CD01F51084}"/>
              </a:ext>
            </a:extLst>
          </p:cNvPr>
          <p:cNvSpPr txBox="1"/>
          <p:nvPr/>
        </p:nvSpPr>
        <p:spPr>
          <a:xfrm>
            <a:off x="164891" y="254833"/>
            <a:ext cx="3839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99CC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學校日相關事宜調查表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A186CB4-7354-47DF-BC40-E9D1DB310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47" y="43721"/>
            <a:ext cx="4950675" cy="6858000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CDB4FC8C-3294-4788-9EA8-93AC7C14ACC3}"/>
              </a:ext>
            </a:extLst>
          </p:cNvPr>
          <p:cNvSpPr/>
          <p:nvPr/>
        </p:nvSpPr>
        <p:spPr>
          <a:xfrm>
            <a:off x="4353623" y="254833"/>
            <a:ext cx="4910699" cy="6415790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AE6D6B36-8F76-4783-880A-7BE13D49672F}"/>
              </a:ext>
            </a:extLst>
          </p:cNvPr>
          <p:cNvSpPr/>
          <p:nvPr/>
        </p:nvSpPr>
        <p:spPr>
          <a:xfrm>
            <a:off x="667060" y="1362829"/>
            <a:ext cx="1582604" cy="136766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全部填寫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ABC2FB0-CCD2-4A13-A222-1B0265D74EC1}"/>
              </a:ext>
            </a:extLst>
          </p:cNvPr>
          <p:cNvSpPr/>
          <p:nvPr/>
        </p:nvSpPr>
        <p:spPr>
          <a:xfrm>
            <a:off x="667060" y="2904345"/>
            <a:ext cx="1896258" cy="778152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請勾選意願</a:t>
            </a:r>
            <a:endParaRPr lang="en-US" altLang="zh-TW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37B9231-7DC7-496B-B82A-8623F953B511}"/>
              </a:ext>
            </a:extLst>
          </p:cNvPr>
          <p:cNvSpPr/>
          <p:nvPr/>
        </p:nvSpPr>
        <p:spPr>
          <a:xfrm>
            <a:off x="4623536" y="1169233"/>
            <a:ext cx="2514280" cy="690771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490F03B2-1F45-445C-8BEF-7EEB548DB33A}"/>
              </a:ext>
            </a:extLst>
          </p:cNvPr>
          <p:cNvSpPr/>
          <p:nvPr/>
        </p:nvSpPr>
        <p:spPr>
          <a:xfrm>
            <a:off x="4623536" y="5935467"/>
            <a:ext cx="3633546" cy="667700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4A499F27-3CC6-4F21-A3D1-F8BD4BE376C5}"/>
              </a:ext>
            </a:extLst>
          </p:cNvPr>
          <p:cNvSpPr/>
          <p:nvPr/>
        </p:nvSpPr>
        <p:spPr>
          <a:xfrm>
            <a:off x="4623535" y="2473377"/>
            <a:ext cx="4280621" cy="1648918"/>
          </a:xfrm>
          <a:prstGeom prst="round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A1B6172-3530-4C36-B25B-342EB2346117}"/>
              </a:ext>
            </a:extLst>
          </p:cNvPr>
          <p:cNvSpPr/>
          <p:nvPr/>
        </p:nvSpPr>
        <p:spPr>
          <a:xfrm>
            <a:off x="667060" y="4272011"/>
            <a:ext cx="3340252" cy="1469221"/>
          </a:xfrm>
          <a:prstGeom prst="round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請能協助導護的家長填寫表格：在有意願的時段寫上您的姓名以及保險資料</a:t>
            </a:r>
            <a:endParaRPr lang="en-US" altLang="zh-TW" sz="24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95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A1D45C83-9660-4D23-9525-A5BB30AB2A5A}"/>
              </a:ext>
            </a:extLst>
          </p:cNvPr>
          <p:cNvSpPr txBox="1"/>
          <p:nvPr/>
        </p:nvSpPr>
        <p:spPr>
          <a:xfrm>
            <a:off x="164891" y="254833"/>
            <a:ext cx="23487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99CC00"/>
                </a:solidFill>
                <a:latin typeface="Arial Black" panose="020B0A04020102020204" pitchFamily="34" charset="0"/>
              </a:rPr>
              <a:t>2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博愛國民小學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基本資料調查表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掃描全能王 2020-08-26 17.54.12_3">
            <a:extLst>
              <a:ext uri="{FF2B5EF4-FFF2-40B4-BE49-F238E27FC236}">
                <a16:creationId xmlns:a16="http://schemas.microsoft.com/office/drawing/2014/main" id="{B95252B6-B8E0-4AB7-AF1A-B684F8B793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579" y="279191"/>
            <a:ext cx="4538057" cy="6299616"/>
          </a:xfrm>
          <a:prstGeom prst="rect">
            <a:avLst/>
          </a:prstGeom>
        </p:spPr>
      </p:pic>
      <p:pic>
        <p:nvPicPr>
          <p:cNvPr id="6" name="圖片 5" descr="掃描全能王 2020-08-26 17.54.12_4">
            <a:extLst>
              <a:ext uri="{FF2B5EF4-FFF2-40B4-BE49-F238E27FC236}">
                <a16:creationId xmlns:a16="http://schemas.microsoft.com/office/drawing/2014/main" id="{988977F4-CB99-473C-85DD-8AB65636A6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68" y="303551"/>
            <a:ext cx="4531900" cy="6250897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0FFE777B-0754-4D31-B5AB-AD05A7668C6C}"/>
              </a:ext>
            </a:extLst>
          </p:cNvPr>
          <p:cNvSpPr/>
          <p:nvPr/>
        </p:nvSpPr>
        <p:spPr>
          <a:xfrm>
            <a:off x="501029" y="2927016"/>
            <a:ext cx="1389089" cy="136766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共四頁，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填完整、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不遺漏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7A94F65-BC75-496A-895D-AC97CF66BBCC}"/>
              </a:ext>
            </a:extLst>
          </p:cNvPr>
          <p:cNvSpPr/>
          <p:nvPr/>
        </p:nvSpPr>
        <p:spPr>
          <a:xfrm>
            <a:off x="501029" y="4540639"/>
            <a:ext cx="1896258" cy="2062527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「喜歡的科目、困難的科目」這兩個欄位，先空白不寫</a:t>
            </a:r>
            <a:endParaRPr lang="en-US" altLang="zh-TW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D9896B1-8B9C-4113-B83C-BF7272D4EFA8}"/>
              </a:ext>
            </a:extLst>
          </p:cNvPr>
          <p:cNvSpPr/>
          <p:nvPr/>
        </p:nvSpPr>
        <p:spPr>
          <a:xfrm>
            <a:off x="2655668" y="2125438"/>
            <a:ext cx="4531900" cy="1564246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82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A1D45C83-9660-4D23-9525-A5BB30AB2A5A}"/>
              </a:ext>
            </a:extLst>
          </p:cNvPr>
          <p:cNvSpPr txBox="1"/>
          <p:nvPr/>
        </p:nvSpPr>
        <p:spPr>
          <a:xfrm>
            <a:off x="164891" y="254833"/>
            <a:ext cx="23487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99CC00"/>
                </a:solidFill>
                <a:latin typeface="Arial Black" panose="020B0A04020102020204" pitchFamily="34" charset="0"/>
              </a:rPr>
              <a:t>2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博愛國民小學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基本資料調查表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掃描全能王 2020-08-26 17.54.12_5">
            <a:extLst>
              <a:ext uri="{FF2B5EF4-FFF2-40B4-BE49-F238E27FC236}">
                <a16:creationId xmlns:a16="http://schemas.microsoft.com/office/drawing/2014/main" id="{44594E50-E012-4C3D-94F0-68300C48CE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52" y="303551"/>
            <a:ext cx="4617657" cy="6430780"/>
          </a:xfrm>
          <a:prstGeom prst="rect">
            <a:avLst/>
          </a:prstGeom>
        </p:spPr>
      </p:pic>
      <p:pic>
        <p:nvPicPr>
          <p:cNvPr id="8" name="圖片 7" descr="掃描全能王 2020-08-26 17.54.12_6">
            <a:extLst>
              <a:ext uri="{FF2B5EF4-FFF2-40B4-BE49-F238E27FC236}">
                <a16:creationId xmlns:a16="http://schemas.microsoft.com/office/drawing/2014/main" id="{2F2E7743-BB1A-4823-9332-1DA5DAFBD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57" y="134911"/>
            <a:ext cx="4873490" cy="6723089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C0754F22-6FD9-47DD-B4D4-6BCF04487758}"/>
              </a:ext>
            </a:extLst>
          </p:cNvPr>
          <p:cNvSpPr/>
          <p:nvPr/>
        </p:nvSpPr>
        <p:spPr>
          <a:xfrm>
            <a:off x="501029" y="2927016"/>
            <a:ext cx="1389089" cy="136766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共四頁，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填完整、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不遺漏</a:t>
            </a:r>
          </a:p>
        </p:txBody>
      </p:sp>
    </p:spTree>
    <p:extLst>
      <p:ext uri="{BB962C8B-B14F-4D97-AF65-F5344CB8AC3E}">
        <p14:creationId xmlns:p14="http://schemas.microsoft.com/office/powerpoint/2010/main" val="35555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掃描全能王 2020-08-26 17.54.12_8">
            <a:extLst>
              <a:ext uri="{FF2B5EF4-FFF2-40B4-BE49-F238E27FC236}">
                <a16:creationId xmlns:a16="http://schemas.microsoft.com/office/drawing/2014/main" id="{083BCDCF-3A32-43A4-AC04-D7C2CE653E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87" y="0"/>
            <a:ext cx="46101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08A1A63-5018-4AF1-A3FF-15CD01F51084}"/>
              </a:ext>
            </a:extLst>
          </p:cNvPr>
          <p:cNvSpPr txBox="1"/>
          <p:nvPr/>
        </p:nvSpPr>
        <p:spPr>
          <a:xfrm>
            <a:off x="164891" y="254833"/>
            <a:ext cx="3013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99CC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學生健康檢查紀錄卡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DB4FC8C-3294-4788-9EA8-93AC7C14ACC3}"/>
              </a:ext>
            </a:extLst>
          </p:cNvPr>
          <p:cNvSpPr/>
          <p:nvPr/>
        </p:nvSpPr>
        <p:spPr>
          <a:xfrm>
            <a:off x="4483936" y="299804"/>
            <a:ext cx="4610099" cy="247337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A090752-B30A-4DF4-B2E7-B044857DB548}"/>
              </a:ext>
            </a:extLst>
          </p:cNvPr>
          <p:cNvSpPr/>
          <p:nvPr/>
        </p:nvSpPr>
        <p:spPr>
          <a:xfrm>
            <a:off x="487178" y="3429000"/>
            <a:ext cx="2368447" cy="629194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老師代填學號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0B3CD68-7D67-442E-94C8-3BB97D1C3343}"/>
              </a:ext>
            </a:extLst>
          </p:cNvPr>
          <p:cNvSpPr/>
          <p:nvPr/>
        </p:nvSpPr>
        <p:spPr>
          <a:xfrm>
            <a:off x="487179" y="1907898"/>
            <a:ext cx="2368448" cy="1292501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學生基本資料、</a:t>
            </a:r>
            <a:endParaRPr lang="en-US" altLang="zh-TW" sz="2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健康基本資料</a:t>
            </a:r>
            <a:endParaRPr lang="en-US" altLang="zh-TW" sz="2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8F1319E-E599-4E6D-BDD9-96A86DB6BDC6}"/>
              </a:ext>
            </a:extLst>
          </p:cNvPr>
          <p:cNvSpPr/>
          <p:nvPr/>
        </p:nvSpPr>
        <p:spPr>
          <a:xfrm>
            <a:off x="7364237" y="43721"/>
            <a:ext cx="1729798" cy="512165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03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掃描全能王 2020-08-26 17.54.12_7">
            <a:extLst>
              <a:ext uri="{FF2B5EF4-FFF2-40B4-BE49-F238E27FC236}">
                <a16:creationId xmlns:a16="http://schemas.microsoft.com/office/drawing/2014/main" id="{C8AC72D5-0282-4236-8D7E-A8823426FF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4960" y="-1419040"/>
            <a:ext cx="6708098" cy="984598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D161D3E-7F65-420D-A6CC-1EAAED953907}"/>
              </a:ext>
            </a:extLst>
          </p:cNvPr>
          <p:cNvSpPr txBox="1"/>
          <p:nvPr/>
        </p:nvSpPr>
        <p:spPr>
          <a:xfrm>
            <a:off x="164891" y="254833"/>
            <a:ext cx="23487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99CC0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台北市博愛國小學生緊急連絡卡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933CD42-8D28-4EF7-86AC-E360183249A3}"/>
              </a:ext>
            </a:extLst>
          </p:cNvPr>
          <p:cNvSpPr/>
          <p:nvPr/>
        </p:nvSpPr>
        <p:spPr>
          <a:xfrm>
            <a:off x="464152" y="3112078"/>
            <a:ext cx="1582604" cy="136766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全部填寫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4EE4E3-955C-4DE5-BC49-788342E16177}"/>
              </a:ext>
            </a:extLst>
          </p:cNvPr>
          <p:cNvSpPr/>
          <p:nvPr/>
        </p:nvSpPr>
        <p:spPr>
          <a:xfrm>
            <a:off x="3812496" y="5915053"/>
            <a:ext cx="2408421" cy="524655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438A084-32C1-4DD0-8463-C7B89183BC56}"/>
              </a:ext>
            </a:extLst>
          </p:cNvPr>
          <p:cNvSpPr/>
          <p:nvPr/>
        </p:nvSpPr>
        <p:spPr>
          <a:xfrm>
            <a:off x="464152" y="4756509"/>
            <a:ext cx="1582604" cy="524655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請簽全名</a:t>
            </a:r>
          </a:p>
        </p:txBody>
      </p:sp>
    </p:spTree>
    <p:extLst>
      <p:ext uri="{BB962C8B-B14F-4D97-AF65-F5344CB8AC3E}">
        <p14:creationId xmlns:p14="http://schemas.microsoft.com/office/powerpoint/2010/main" val="367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掃描全能王 2020-08-26 17.54.12_10">
            <a:extLst>
              <a:ext uri="{FF2B5EF4-FFF2-40B4-BE49-F238E27FC236}">
                <a16:creationId xmlns:a16="http://schemas.microsoft.com/office/drawing/2014/main" id="{48E6CB4D-140D-447A-82B2-F8B6D713ED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4789487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51A60AD-91BE-4861-9CC0-84DD4ADAE721}"/>
              </a:ext>
            </a:extLst>
          </p:cNvPr>
          <p:cNvSpPr txBox="1"/>
          <p:nvPr/>
        </p:nvSpPr>
        <p:spPr>
          <a:xfrm>
            <a:off x="164891" y="254833"/>
            <a:ext cx="3949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99CC00"/>
                </a:solidFill>
                <a:latin typeface="Arial Black" panose="020B0A04020102020204" pitchFamily="34" charset="0"/>
              </a:rPr>
              <a:t>5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學生心臟病問卷暨篩檢表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42619EF4-0DCC-4897-91A8-D198245FC6BF}"/>
              </a:ext>
            </a:extLst>
          </p:cNvPr>
          <p:cNvSpPr/>
          <p:nvPr/>
        </p:nvSpPr>
        <p:spPr>
          <a:xfrm>
            <a:off x="487179" y="1907899"/>
            <a:ext cx="2368448" cy="778152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只要填</a:t>
            </a:r>
            <a:r>
              <a:rPr lang="zh-TW" altLang="en-US" sz="24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第一頁</a:t>
            </a:r>
            <a:endParaRPr lang="en-US" altLang="zh-TW" sz="2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47A386E2-D6BB-4081-B894-4B85267B0A53}"/>
              </a:ext>
            </a:extLst>
          </p:cNvPr>
          <p:cNvSpPr/>
          <p:nvPr/>
        </p:nvSpPr>
        <p:spPr>
          <a:xfrm>
            <a:off x="4114800" y="0"/>
            <a:ext cx="4979235" cy="6858000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86CFB30-AC2E-451B-987E-860D990BADE5}"/>
              </a:ext>
            </a:extLst>
          </p:cNvPr>
          <p:cNvSpPr/>
          <p:nvPr/>
        </p:nvSpPr>
        <p:spPr>
          <a:xfrm>
            <a:off x="487179" y="2904345"/>
            <a:ext cx="2825647" cy="778152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請勾選同意</a:t>
            </a:r>
            <a:r>
              <a:rPr lang="en-US" altLang="zh-TW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不同意</a:t>
            </a:r>
            <a:endParaRPr lang="en-US" altLang="zh-TW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並簽全名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96B92C8A-CA99-46D2-9888-D30019ED5412}"/>
              </a:ext>
            </a:extLst>
          </p:cNvPr>
          <p:cNvSpPr/>
          <p:nvPr/>
        </p:nvSpPr>
        <p:spPr>
          <a:xfrm>
            <a:off x="6805536" y="1907898"/>
            <a:ext cx="1729798" cy="512165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27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掃描全能王 2020-08-26 17.54.12_11">
            <a:extLst>
              <a:ext uri="{FF2B5EF4-FFF2-40B4-BE49-F238E27FC236}">
                <a16:creationId xmlns:a16="http://schemas.microsoft.com/office/drawing/2014/main" id="{AF07839C-CDD5-498E-8570-49284ADFCE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50" y="0"/>
            <a:ext cx="4748213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B4A57F4-3074-4712-A259-482A82A121D6}"/>
              </a:ext>
            </a:extLst>
          </p:cNvPr>
          <p:cNvSpPr txBox="1"/>
          <p:nvPr/>
        </p:nvSpPr>
        <p:spPr>
          <a:xfrm>
            <a:off x="164891" y="254833"/>
            <a:ext cx="3949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6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預防接種調查表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3E7EF0B-C395-4DE3-8F03-B0FB5FF22375}"/>
              </a:ext>
            </a:extLst>
          </p:cNvPr>
          <p:cNvSpPr/>
          <p:nvPr/>
        </p:nvSpPr>
        <p:spPr>
          <a:xfrm>
            <a:off x="487179" y="1907899"/>
            <a:ext cx="2495864" cy="778152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</a:t>
            </a:r>
            <a:r>
              <a:rPr lang="zh-TW" altLang="en-US" sz="24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lang="en-US" altLang="zh-TW" sz="2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FDBFF3F8-FBB3-4502-9787-BBE8CF6DF957}"/>
              </a:ext>
            </a:extLst>
          </p:cNvPr>
          <p:cNvSpPr/>
          <p:nvPr/>
        </p:nvSpPr>
        <p:spPr>
          <a:xfrm>
            <a:off x="4483936" y="1019331"/>
            <a:ext cx="4610099" cy="1666720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59530098-004D-4EA4-948D-0F6821A1DAA1}"/>
              </a:ext>
            </a:extLst>
          </p:cNvPr>
          <p:cNvSpPr/>
          <p:nvPr/>
        </p:nvSpPr>
        <p:spPr>
          <a:xfrm>
            <a:off x="487179" y="2861788"/>
            <a:ext cx="2495864" cy="1310161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請浮貼</a:t>
            </a:r>
            <a:endParaRPr lang="en-US" altLang="zh-TW" sz="24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預防接種紀錄卡</a:t>
            </a:r>
            <a:r>
              <a:rPr lang="en-US" altLang="zh-TW" sz="24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黃卡</a:t>
            </a:r>
            <a:r>
              <a:rPr lang="en-US" altLang="zh-TW" sz="24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影本</a:t>
            </a:r>
            <a:endParaRPr lang="en-US" altLang="zh-TW" sz="24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350B5DC9-10F2-4FB1-8DC6-9D76BACE026E}"/>
              </a:ext>
            </a:extLst>
          </p:cNvPr>
          <p:cNvSpPr/>
          <p:nvPr/>
        </p:nvSpPr>
        <p:spPr>
          <a:xfrm>
            <a:off x="4483935" y="2861788"/>
            <a:ext cx="4610100" cy="2339799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請浮貼</a:t>
            </a:r>
            <a:endParaRPr lang="en-US" altLang="zh-TW" sz="2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預防接種紀錄卡</a:t>
            </a:r>
            <a:r>
              <a:rPr lang="en-US" altLang="zh-TW" sz="24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黃卡</a:t>
            </a:r>
            <a:r>
              <a:rPr lang="en-US" altLang="zh-TW" sz="24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影本</a:t>
            </a:r>
            <a:endParaRPr lang="en-US" altLang="zh-TW" sz="24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0AEC340-83D3-46F7-9DA3-A06F8597938D}"/>
              </a:ext>
            </a:extLst>
          </p:cNvPr>
          <p:cNvSpPr/>
          <p:nvPr/>
        </p:nvSpPr>
        <p:spPr>
          <a:xfrm>
            <a:off x="487179" y="4347686"/>
            <a:ext cx="2495864" cy="778152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請簽全名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0C634023-BE43-4FA6-8A9E-AB54B295E167}"/>
              </a:ext>
            </a:extLst>
          </p:cNvPr>
          <p:cNvSpPr/>
          <p:nvPr/>
        </p:nvSpPr>
        <p:spPr>
          <a:xfrm>
            <a:off x="4483935" y="6211750"/>
            <a:ext cx="4652128" cy="512165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38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掃描全能王 2020-08-26 17.54.12_13">
            <a:extLst>
              <a:ext uri="{FF2B5EF4-FFF2-40B4-BE49-F238E27FC236}">
                <a16:creationId xmlns:a16="http://schemas.microsoft.com/office/drawing/2014/main" id="{3DEF13D4-169B-490A-AEC7-040C001F27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7" y="0"/>
            <a:ext cx="593725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0FAC782-3EB8-46B2-80A1-8CE81FAD7746}"/>
              </a:ext>
            </a:extLst>
          </p:cNvPr>
          <p:cNvSpPr txBox="1"/>
          <p:nvPr/>
        </p:nvSpPr>
        <p:spPr>
          <a:xfrm>
            <a:off x="164891" y="254833"/>
            <a:ext cx="45087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國小學童含氟漱口水防齲計畫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家長同意書</a:t>
            </a:r>
            <a:endParaRPr lang="zh-TW" alt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DC19185-D879-4FA2-8E78-32BBC94F5448}"/>
              </a:ext>
            </a:extLst>
          </p:cNvPr>
          <p:cNvSpPr/>
          <p:nvPr/>
        </p:nvSpPr>
        <p:spPr>
          <a:xfrm>
            <a:off x="258579" y="3039924"/>
            <a:ext cx="2495864" cy="778152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　</a:t>
            </a:r>
            <a:r>
              <a:rPr lang="zh-TW" altLang="en-US" sz="24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家長回條</a:t>
            </a:r>
            <a:endParaRPr lang="en-US" altLang="zh-TW" sz="2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178EEDA4-5069-4DE8-8933-67A331571FA6}"/>
              </a:ext>
            </a:extLst>
          </p:cNvPr>
          <p:cNvSpPr/>
          <p:nvPr/>
        </p:nvSpPr>
        <p:spPr>
          <a:xfrm>
            <a:off x="4549777" y="4398668"/>
            <a:ext cx="5661024" cy="2204499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807BA4B-6518-41BD-ACD2-E5979BC6CA3A}"/>
              </a:ext>
            </a:extLst>
          </p:cNvPr>
          <p:cNvSpPr/>
          <p:nvPr/>
        </p:nvSpPr>
        <p:spPr>
          <a:xfrm>
            <a:off x="258579" y="4023836"/>
            <a:ext cx="2495864" cy="778152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請簽全名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125E6D3E-CE68-4AB8-A72D-AB6660D9AC83}"/>
              </a:ext>
            </a:extLst>
          </p:cNvPr>
          <p:cNvSpPr/>
          <p:nvPr/>
        </p:nvSpPr>
        <p:spPr>
          <a:xfrm>
            <a:off x="4673600" y="6233460"/>
            <a:ext cx="2360612" cy="266700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3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都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TM03457491[[fn=都會]]</Template>
  <TotalTime>934</TotalTime>
  <Words>306</Words>
  <Application>Microsoft Office PowerPoint</Application>
  <PresentationFormat>寬螢幕</PresentationFormat>
  <Paragraphs>64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微軟正黑體</vt:lpstr>
      <vt:lpstr>新細明體</vt:lpstr>
      <vt:lpstr>標楷體</vt:lpstr>
      <vt:lpstr>Arial</vt:lpstr>
      <vt:lpstr>Arial Black</vt:lpstr>
      <vt:lpstr>Arial Rounded MT Bold</vt:lpstr>
      <vt:lpstr>Bahnschrift SemiBold</vt:lpstr>
      <vt:lpstr>Calibri Light</vt:lpstr>
      <vt:lpstr>都會</vt:lpstr>
      <vt:lpstr>小一新生 表單填寫及 9/1作業說明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小一新生表單</dc:title>
  <dc:creator>周如茵</dc:creator>
  <cp:lastModifiedBy>郭乃菁</cp:lastModifiedBy>
  <cp:revision>57</cp:revision>
  <dcterms:created xsi:type="dcterms:W3CDTF">2020-08-26T10:03:51Z</dcterms:created>
  <dcterms:modified xsi:type="dcterms:W3CDTF">2021-09-01T07:26:18Z</dcterms:modified>
</cp:coreProperties>
</file>